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4" r:id="rId6"/>
    <p:sldId id="261" r:id="rId7"/>
    <p:sldId id="275" r:id="rId8"/>
    <p:sldId id="266" r:id="rId9"/>
    <p:sldId id="268" r:id="rId10"/>
    <p:sldId id="269" r:id="rId11"/>
    <p:sldId id="270" r:id="rId12"/>
    <p:sldId id="272" r:id="rId13"/>
    <p:sldId id="278" r:id="rId14"/>
    <p:sldId id="273" r:id="rId15"/>
    <p:sldId id="274" r:id="rId16"/>
    <p:sldId id="258" r:id="rId17"/>
  </p:sldIdLst>
  <p:sldSz cx="12192000" cy="6858000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1006F-05E6-4641-8CE3-497B09A34064}" v="65" dt="2023-02-23T07:13:02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Vieri" userId="60de70d844660832" providerId="LiveId" clId="{BC71006F-05E6-4641-8CE3-497B09A34064}"/>
    <pc:docChg chg="undo redo custSel addSld delSld modSld sldOrd">
      <pc:chgData name="Matthew Vieri" userId="60de70d844660832" providerId="LiveId" clId="{BC71006F-05E6-4641-8CE3-497B09A34064}" dt="2023-02-23T07:18:48.859" v="3261" actId="20577"/>
      <pc:docMkLst>
        <pc:docMk/>
      </pc:docMkLst>
      <pc:sldChg chg="modSp mod">
        <pc:chgData name="Matthew Vieri" userId="60de70d844660832" providerId="LiveId" clId="{BC71006F-05E6-4641-8CE3-497B09A34064}" dt="2023-02-23T03:42:23.839" v="2591" actId="20577"/>
        <pc:sldMkLst>
          <pc:docMk/>
          <pc:sldMk cId="3420679625" sldId="256"/>
        </pc:sldMkLst>
        <pc:spChg chg="mod">
          <ac:chgData name="Matthew Vieri" userId="60de70d844660832" providerId="LiveId" clId="{BC71006F-05E6-4641-8CE3-497B09A34064}" dt="2023-02-23T03:42:23.839" v="2591" actId="20577"/>
          <ac:spMkLst>
            <pc:docMk/>
            <pc:sldMk cId="3420679625" sldId="256"/>
            <ac:spMk id="3" creationId="{FDCDE79F-4800-75CF-34E3-88C1EFDC61F5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3T03:42:56.428" v="2598" actId="20577"/>
        <pc:sldMkLst>
          <pc:docMk/>
          <pc:sldMk cId="1957630482" sldId="257"/>
        </pc:sldMkLst>
        <pc:spChg chg="del mod ord">
          <ac:chgData name="Matthew Vieri" userId="60de70d844660832" providerId="LiveId" clId="{BC71006F-05E6-4641-8CE3-497B09A34064}" dt="2023-02-22T06:16:04.332" v="4" actId="700"/>
          <ac:spMkLst>
            <pc:docMk/>
            <pc:sldMk cId="1957630482" sldId="257"/>
            <ac:spMk id="2" creationId="{03D0CB44-65BC-C9E0-4EB8-75F24446F676}"/>
          </ac:spMkLst>
        </pc:spChg>
        <pc:spChg chg="del mod ord">
          <ac:chgData name="Matthew Vieri" userId="60de70d844660832" providerId="LiveId" clId="{BC71006F-05E6-4641-8CE3-497B09A34064}" dt="2023-02-22T06:16:04.332" v="4" actId="700"/>
          <ac:spMkLst>
            <pc:docMk/>
            <pc:sldMk cId="1957630482" sldId="257"/>
            <ac:spMk id="3" creationId="{B2B89130-7795-DDEF-1C33-E4B94D944AE5}"/>
          </ac:spMkLst>
        </pc:spChg>
        <pc:spChg chg="add del mod ord">
          <ac:chgData name="Matthew Vieri" userId="60de70d844660832" providerId="LiveId" clId="{BC71006F-05E6-4641-8CE3-497B09A34064}" dt="2023-02-22T09:57:23.015" v="2562" actId="478"/>
          <ac:spMkLst>
            <pc:docMk/>
            <pc:sldMk cId="1957630482" sldId="257"/>
            <ac:spMk id="4" creationId="{4999C59E-8515-CE1D-104E-AA8E55303EB3}"/>
          </ac:spMkLst>
        </pc:spChg>
        <pc:spChg chg="add mod ord">
          <ac:chgData name="Matthew Vieri" userId="60de70d844660832" providerId="LiveId" clId="{BC71006F-05E6-4641-8CE3-497B09A34064}" dt="2023-02-23T03:42:56.428" v="2598" actId="20577"/>
          <ac:spMkLst>
            <pc:docMk/>
            <pc:sldMk cId="1957630482" sldId="257"/>
            <ac:spMk id="5" creationId="{BF90B07F-1646-D91A-1E50-AD3542AC650B}"/>
          </ac:spMkLst>
        </pc:spChg>
        <pc:spChg chg="add del mod ord">
          <ac:chgData name="Matthew Vieri" userId="60de70d844660832" providerId="LiveId" clId="{BC71006F-05E6-4641-8CE3-497B09A34064}" dt="2023-02-22T06:19:49.989" v="41"/>
          <ac:spMkLst>
            <pc:docMk/>
            <pc:sldMk cId="1957630482" sldId="257"/>
            <ac:spMk id="6" creationId="{6BA5E516-6021-DCAF-2002-6ED17D8CEB7D}"/>
          </ac:spMkLst>
        </pc:spChg>
        <pc:spChg chg="add mod ord">
          <ac:chgData name="Matthew Vieri" userId="60de70d844660832" providerId="LiveId" clId="{BC71006F-05E6-4641-8CE3-497B09A34064}" dt="2023-02-22T06:22:11.292" v="65" actId="122"/>
          <ac:spMkLst>
            <pc:docMk/>
            <pc:sldMk cId="1957630482" sldId="257"/>
            <ac:spMk id="7" creationId="{C3D9C7AA-269D-58DE-6DFF-01BC7A89E352}"/>
          </ac:spMkLst>
        </pc:spChg>
        <pc:spChg chg="add del mod ord">
          <ac:chgData name="Matthew Vieri" userId="60de70d844660832" providerId="LiveId" clId="{BC71006F-05E6-4641-8CE3-497B09A34064}" dt="2023-02-22T06:21:42.734" v="56"/>
          <ac:spMkLst>
            <pc:docMk/>
            <pc:sldMk cId="1957630482" sldId="257"/>
            <ac:spMk id="8" creationId="{D498EC93-FEE9-943B-D94C-CAC5BE1BFA0A}"/>
          </ac:spMkLst>
        </pc:spChg>
        <pc:picChg chg="add mod">
          <ac:chgData name="Matthew Vieri" userId="60de70d844660832" providerId="LiveId" clId="{BC71006F-05E6-4641-8CE3-497B09A34064}" dt="2023-02-22T06:22:12.973" v="66" actId="1076"/>
          <ac:picMkLst>
            <pc:docMk/>
            <pc:sldMk cId="1957630482" sldId="257"/>
            <ac:picMk id="10" creationId="{A717D9BA-FB47-6B97-E7AF-F36481C664B2}"/>
          </ac:picMkLst>
        </pc:picChg>
        <pc:picChg chg="add mod">
          <ac:chgData name="Matthew Vieri" userId="60de70d844660832" providerId="LiveId" clId="{BC71006F-05E6-4641-8CE3-497B09A34064}" dt="2023-02-22T06:22:17.031" v="67" actId="1076"/>
          <ac:picMkLst>
            <pc:docMk/>
            <pc:sldMk cId="1957630482" sldId="257"/>
            <ac:picMk id="13" creationId="{FADEAD0D-00E7-94AA-4AE2-FBE1B954C6C6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3:43:03.780" v="2605" actId="20577"/>
        <pc:sldMkLst>
          <pc:docMk/>
          <pc:sldMk cId="3110215609" sldId="258"/>
        </pc:sldMkLst>
        <pc:spChg chg="del mod ord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2" creationId="{A5FB32B6-1772-306F-DBC5-C6BC1EB534C6}"/>
          </ac:spMkLst>
        </pc:spChg>
        <pc:spChg chg="del mod ord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3" creationId="{F01A0176-5EFD-385A-A56A-1C0B4D022D4E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4" creationId="{982465BD-324B-5BC3-4BCE-6D02B6620B55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5" creationId="{F9956E38-FD86-DF17-4E7D-54B549B1B7B2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6" creationId="{2D60B5F3-B82C-F7F1-DD9B-EF419D4E0F1D}"/>
          </ac:spMkLst>
        </pc:spChg>
        <pc:spChg chg="add del mod ord">
          <ac:chgData name="Matthew Vieri" userId="60de70d844660832" providerId="LiveId" clId="{BC71006F-05E6-4641-8CE3-497B09A34064}" dt="2023-02-22T06:20:35.442" v="44" actId="700"/>
          <ac:spMkLst>
            <pc:docMk/>
            <pc:sldMk cId="3110215609" sldId="258"/>
            <ac:spMk id="7" creationId="{AC9611A5-2BB9-B7B7-A26A-D32ED16BD240}"/>
          </ac:spMkLst>
        </pc:spChg>
        <pc:spChg chg="add del mod ord">
          <ac:chgData name="Matthew Vieri" userId="60de70d844660832" providerId="LiveId" clId="{BC71006F-05E6-4641-8CE3-497B09A34064}" dt="2023-02-22T06:20:35.442" v="44" actId="700"/>
          <ac:spMkLst>
            <pc:docMk/>
            <pc:sldMk cId="3110215609" sldId="258"/>
            <ac:spMk id="8" creationId="{76C7C854-4354-8367-2D33-37B0CD310B0E}"/>
          </ac:spMkLst>
        </pc:spChg>
        <pc:spChg chg="add mod ord">
          <ac:chgData name="Matthew Vieri" userId="60de70d844660832" providerId="LiveId" clId="{BC71006F-05E6-4641-8CE3-497B09A34064}" dt="2023-02-22T06:33:06.692" v="208" actId="1076"/>
          <ac:spMkLst>
            <pc:docMk/>
            <pc:sldMk cId="3110215609" sldId="258"/>
            <ac:spMk id="9" creationId="{CC659D78-85D0-4CC1-A704-59A3270EC7E4}"/>
          </ac:spMkLst>
        </pc:spChg>
        <pc:spChg chg="add del mod ord">
          <ac:chgData name="Matthew Vieri" userId="60de70d844660832" providerId="LiveId" clId="{BC71006F-05E6-4641-8CE3-497B09A34064}" dt="2023-02-22T06:20:41.951" v="54" actId="700"/>
          <ac:spMkLst>
            <pc:docMk/>
            <pc:sldMk cId="3110215609" sldId="258"/>
            <ac:spMk id="10" creationId="{D1B00F2A-DDC1-2A70-C459-07BCD0BA365E}"/>
          </ac:spMkLst>
        </pc:spChg>
        <pc:spChg chg="add mod ord">
          <ac:chgData name="Matthew Vieri" userId="60de70d844660832" providerId="LiveId" clId="{BC71006F-05E6-4641-8CE3-497B09A34064}" dt="2023-02-23T03:43:03.780" v="2605" actId="20577"/>
          <ac:spMkLst>
            <pc:docMk/>
            <pc:sldMk cId="3110215609" sldId="258"/>
            <ac:spMk id="11" creationId="{07AB699D-DB7E-B841-AE90-01037E31CA78}"/>
          </ac:spMkLst>
        </pc:spChg>
        <pc:spChg chg="add mod ord">
          <ac:chgData name="Matthew Vieri" userId="60de70d844660832" providerId="LiveId" clId="{BC71006F-05E6-4641-8CE3-497B09A34064}" dt="2023-02-22T09:56:13.717" v="2561" actId="20577"/>
          <ac:spMkLst>
            <pc:docMk/>
            <pc:sldMk cId="3110215609" sldId="258"/>
            <ac:spMk id="12" creationId="{F527131E-F147-0886-C0C3-3F4CB6DFB75A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3T07:02:00.627" v="3142" actId="20577"/>
        <pc:sldMkLst>
          <pc:docMk/>
          <pc:sldMk cId="91713834" sldId="259"/>
        </pc:sldMkLst>
        <pc:spChg chg="del mod ord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2" creationId="{4FF022E4-232A-2E6C-DF04-125EFE6BF75F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3" creationId="{387385A4-943A-6A86-EA7D-FFD5A0512C0D}"/>
          </ac:spMkLst>
        </pc:spChg>
        <pc:spChg chg="add del mod">
          <ac:chgData name="Matthew Vieri" userId="60de70d844660832" providerId="LiveId" clId="{BC71006F-05E6-4641-8CE3-497B09A34064}" dt="2023-02-22T06:37:41.605" v="234" actId="931"/>
          <ac:spMkLst>
            <pc:docMk/>
            <pc:sldMk cId="91713834" sldId="259"/>
            <ac:spMk id="4" creationId="{82DD7294-49CB-4D0D-89E1-823955A9C3EF}"/>
          </ac:spMkLst>
        </pc:spChg>
        <pc:spChg chg="del mod ord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4" creationId="{DCCAA438-DC61-100E-53DB-45C0EC6FAC74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5" creationId="{C894180C-18A5-2346-03B7-B8F896A12D1E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6" creationId="{2FCDCA28-D4F5-89D1-CFEC-53EC904BF2C4}"/>
          </ac:spMkLst>
        </pc:spChg>
        <pc:spChg chg="add mod ord">
          <ac:chgData name="Matthew Vieri" userId="60de70d844660832" providerId="LiveId" clId="{BC71006F-05E6-4641-8CE3-497B09A34064}" dt="2023-02-22T06:38:42.766" v="249" actId="700"/>
          <ac:spMkLst>
            <pc:docMk/>
            <pc:sldMk cId="91713834" sldId="259"/>
            <ac:spMk id="7" creationId="{007CC5A0-091C-CFA9-9925-E81663C7CD1F}"/>
          </ac:spMkLst>
        </pc:spChg>
        <pc:spChg chg="add del mod ord">
          <ac:chgData name="Matthew Vieri" userId="60de70d844660832" providerId="LiveId" clId="{BC71006F-05E6-4641-8CE3-497B09A34064}" dt="2023-02-22T06:22:49.815" v="79" actId="700"/>
          <ac:spMkLst>
            <pc:docMk/>
            <pc:sldMk cId="91713834" sldId="259"/>
            <ac:spMk id="8" creationId="{7EC59251-96E9-0503-1096-5AAE115BE3CA}"/>
          </ac:spMkLst>
        </pc:spChg>
        <pc:spChg chg="add del mod">
          <ac:chgData name="Matthew Vieri" userId="60de70d844660832" providerId="LiveId" clId="{BC71006F-05E6-4641-8CE3-497B09A34064}" dt="2023-02-22T06:37:45.560" v="236" actId="931"/>
          <ac:spMkLst>
            <pc:docMk/>
            <pc:sldMk cId="91713834" sldId="259"/>
            <ac:spMk id="9" creationId="{0081CD19-1F51-1C6E-9821-6E4AD5753758}"/>
          </ac:spMkLst>
        </pc:spChg>
        <pc:spChg chg="add del mod ord">
          <ac:chgData name="Matthew Vieri" userId="60de70d844660832" providerId="LiveId" clId="{BC71006F-05E6-4641-8CE3-497B09A34064}" dt="2023-02-22T06:23:00.968" v="80" actId="931"/>
          <ac:spMkLst>
            <pc:docMk/>
            <pc:sldMk cId="91713834" sldId="259"/>
            <ac:spMk id="9" creationId="{C35B0E3F-9F5A-8B8C-FEA4-E2677F97F227}"/>
          </ac:spMkLst>
        </pc:spChg>
        <pc:spChg chg="add mod ord">
          <ac:chgData name="Matthew Vieri" userId="60de70d844660832" providerId="LiveId" clId="{BC71006F-05E6-4641-8CE3-497B09A34064}" dt="2023-02-23T07:02:00.627" v="3142" actId="20577"/>
          <ac:spMkLst>
            <pc:docMk/>
            <pc:sldMk cId="91713834" sldId="259"/>
            <ac:spMk id="10" creationId="{24019922-FD6E-D6E6-7483-B82F89EEEDA3}"/>
          </ac:spMkLst>
        </pc:spChg>
        <pc:spChg chg="add del">
          <ac:chgData name="Matthew Vieri" userId="60de70d844660832" providerId="LiveId" clId="{BC71006F-05E6-4641-8CE3-497B09A34064}" dt="2023-02-22T06:28:00.979" v="191"/>
          <ac:spMkLst>
            <pc:docMk/>
            <pc:sldMk cId="91713834" sldId="259"/>
            <ac:spMk id="13" creationId="{8F83AAA2-C063-4E46-6F2F-DA9FED8BBF23}"/>
          </ac:spMkLst>
        </pc:spChg>
        <pc:spChg chg="add del mod">
          <ac:chgData name="Matthew Vieri" userId="60de70d844660832" providerId="LiveId" clId="{BC71006F-05E6-4641-8CE3-497B09A34064}" dt="2023-02-22T06:37:48.361" v="238" actId="931"/>
          <ac:spMkLst>
            <pc:docMk/>
            <pc:sldMk cId="91713834" sldId="259"/>
            <ac:spMk id="15" creationId="{B62559F8-2FCC-5DE0-4CEA-C79E20F32CE0}"/>
          </ac:spMkLst>
        </pc:spChg>
        <pc:picChg chg="add del mod">
          <ac:chgData name="Matthew Vieri" userId="60de70d844660832" providerId="LiveId" clId="{BC71006F-05E6-4641-8CE3-497B09A34064}" dt="2023-02-22T06:37:38.116" v="233" actId="478"/>
          <ac:picMkLst>
            <pc:docMk/>
            <pc:sldMk cId="91713834" sldId="259"/>
            <ac:picMk id="2" creationId="{5C810B44-128D-2371-3E45-9BA6DA929788}"/>
          </ac:picMkLst>
        </pc:picChg>
        <pc:picChg chg="add del mod">
          <ac:chgData name="Matthew Vieri" userId="60de70d844660832" providerId="LiveId" clId="{BC71006F-05E6-4641-8CE3-497B09A34064}" dt="2023-02-22T06:37:43.812" v="235" actId="478"/>
          <ac:picMkLst>
            <pc:docMk/>
            <pc:sldMk cId="91713834" sldId="259"/>
            <ac:picMk id="6" creationId="{BA51FF3F-1C81-79EB-E1C9-8DB51BBE2838}"/>
          </ac:picMkLst>
        </pc:picChg>
        <pc:picChg chg="add del mod">
          <ac:chgData name="Matthew Vieri" userId="60de70d844660832" providerId="LiveId" clId="{BC71006F-05E6-4641-8CE3-497B09A34064}" dt="2023-02-22T06:37:32.180" v="232" actId="478"/>
          <ac:picMkLst>
            <pc:docMk/>
            <pc:sldMk cId="91713834" sldId="259"/>
            <ac:picMk id="12" creationId="{5A2AF84D-70B3-6045-7159-C1D84047A94A}"/>
          </ac:picMkLst>
        </pc:picChg>
        <pc:picChg chg="add del mod">
          <ac:chgData name="Matthew Vieri" userId="60de70d844660832" providerId="LiveId" clId="{BC71006F-05E6-4641-8CE3-497B09A34064}" dt="2023-02-22T06:37:46.464" v="237" actId="478"/>
          <ac:picMkLst>
            <pc:docMk/>
            <pc:sldMk cId="91713834" sldId="259"/>
            <ac:picMk id="13" creationId="{AF229809-A288-24FC-8FAE-65AF45855947}"/>
          </ac:picMkLst>
        </pc:picChg>
        <pc:picChg chg="add mod ord modCrop">
          <ac:chgData name="Matthew Vieri" userId="60de70d844660832" providerId="LiveId" clId="{BC71006F-05E6-4641-8CE3-497B09A34064}" dt="2023-02-22T06:38:42.766" v="249" actId="700"/>
          <ac:picMkLst>
            <pc:docMk/>
            <pc:sldMk cId="91713834" sldId="259"/>
            <ac:picMk id="17" creationId="{48D45A2E-97C3-8BC7-83A6-F8F43DE8D518}"/>
          </ac:picMkLst>
        </pc:picChg>
      </pc:sldChg>
      <pc:sldChg chg="addSp delSp modSp new del mod modClrScheme chgLayout">
        <pc:chgData name="Matthew Vieri" userId="60de70d844660832" providerId="LiveId" clId="{BC71006F-05E6-4641-8CE3-497B09A34064}" dt="2023-02-22T06:38:48.801" v="251" actId="47"/>
        <pc:sldMkLst>
          <pc:docMk/>
          <pc:sldMk cId="2471830993" sldId="260"/>
        </pc:sldMkLst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2" creationId="{FCF20610-9B96-F214-7419-1B5E11FADD4D}"/>
          </ac:spMkLst>
        </pc:spChg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3" creationId="{C223068E-8437-668D-7DD8-71C9874D07DF}"/>
          </ac:spMkLst>
        </pc:spChg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4" creationId="{D2BE5BB1-1014-F398-6D12-132CA9654DE7}"/>
          </ac:spMkLst>
        </pc:spChg>
        <pc:picChg chg="add mod">
          <ac:chgData name="Matthew Vieri" userId="60de70d844660832" providerId="LiveId" clId="{BC71006F-05E6-4641-8CE3-497B09A34064}" dt="2023-02-22T06:29:09.043" v="204" actId="1076"/>
          <ac:picMkLst>
            <pc:docMk/>
            <pc:sldMk cId="2471830993" sldId="260"/>
            <ac:picMk id="6" creationId="{ED729589-AEE4-50A7-846C-538C83C81666}"/>
          </ac:picMkLst>
        </pc:picChg>
      </pc:sldChg>
      <pc:sldChg chg="new del ord">
        <pc:chgData name="Matthew Vieri" userId="60de70d844660832" providerId="LiveId" clId="{BC71006F-05E6-4641-8CE3-497B09A34064}" dt="2023-02-22T06:34:48.405" v="212" actId="47"/>
        <pc:sldMkLst>
          <pc:docMk/>
          <pc:sldMk cId="1423989764" sldId="261"/>
        </pc:sldMkLst>
      </pc:sldChg>
      <pc:sldChg chg="new del">
        <pc:chgData name="Matthew Vieri" userId="60de70d844660832" providerId="LiveId" clId="{BC71006F-05E6-4641-8CE3-497B09A34064}" dt="2023-02-22T06:32:53.156" v="206" actId="680"/>
        <pc:sldMkLst>
          <pc:docMk/>
          <pc:sldMk cId="2045926090" sldId="261"/>
        </pc:sldMkLst>
      </pc:sldChg>
      <pc:sldChg chg="addSp delSp modSp new mod modClrScheme chgLayout">
        <pc:chgData name="Matthew Vieri" userId="60de70d844660832" providerId="LiveId" clId="{BC71006F-05E6-4641-8CE3-497B09A34064}" dt="2023-02-23T07:18:48.859" v="3261" actId="20577"/>
        <pc:sldMkLst>
          <pc:docMk/>
          <pc:sldMk cId="4151733608" sldId="261"/>
        </pc:sldMkLst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2" creationId="{079E2FE5-2E05-4453-05CA-5DA07C9668B5}"/>
          </ac:spMkLst>
        </pc:spChg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3" creationId="{CB67C256-0C00-9E02-2AE5-B50A9BECB7BC}"/>
          </ac:spMkLst>
        </pc:spChg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4" creationId="{B42F7AF5-DF6A-15AD-F199-3F9F4AB65B55}"/>
          </ac:spMkLst>
        </pc:spChg>
        <pc:spChg chg="add del mod ord">
          <ac:chgData name="Matthew Vieri" userId="60de70d844660832" providerId="LiveId" clId="{BC71006F-05E6-4641-8CE3-497B09A34064}" dt="2023-02-22T06:40:45.258" v="286" actId="478"/>
          <ac:spMkLst>
            <pc:docMk/>
            <pc:sldMk cId="4151733608" sldId="261"/>
            <ac:spMk id="5" creationId="{0FE25570-A9AE-D18E-E152-0CA28185971C}"/>
          </ac:spMkLst>
        </pc:spChg>
        <pc:spChg chg="add mod ord">
          <ac:chgData name="Matthew Vieri" userId="60de70d844660832" providerId="LiveId" clId="{BC71006F-05E6-4641-8CE3-497B09A34064}" dt="2023-02-22T06:41:15.649" v="306" actId="20577"/>
          <ac:spMkLst>
            <pc:docMk/>
            <pc:sldMk cId="4151733608" sldId="261"/>
            <ac:spMk id="6" creationId="{F2AB7643-7872-0C3B-1156-5667D82591E1}"/>
          </ac:spMkLst>
        </pc:spChg>
        <pc:spChg chg="add mod ord">
          <ac:chgData name="Matthew Vieri" userId="60de70d844660832" providerId="LiveId" clId="{BC71006F-05E6-4641-8CE3-497B09A34064}" dt="2023-02-23T07:18:48.859" v="3261" actId="20577"/>
          <ac:spMkLst>
            <pc:docMk/>
            <pc:sldMk cId="4151733608" sldId="261"/>
            <ac:spMk id="7" creationId="{5251AEBC-C63F-2ACB-2A3D-3507FF0106FF}"/>
          </ac:spMkLst>
        </pc:spChg>
        <pc:spChg chg="add del mod ord">
          <ac:chgData name="Matthew Vieri" userId="60de70d844660832" providerId="LiveId" clId="{BC71006F-05E6-4641-8CE3-497B09A34064}" dt="2023-02-22T06:54:04.877" v="791" actId="478"/>
          <ac:spMkLst>
            <pc:docMk/>
            <pc:sldMk cId="4151733608" sldId="261"/>
            <ac:spMk id="8" creationId="{4B4A5CB1-D187-21A5-1F93-CDAB745E9C30}"/>
          </ac:spMkLst>
        </pc:spChg>
        <pc:spChg chg="add del mod ord">
          <ac:chgData name="Matthew Vieri" userId="60de70d844660832" providerId="LiveId" clId="{BC71006F-05E6-4641-8CE3-497B09A34064}" dt="2023-02-22T06:54:03.332" v="790" actId="478"/>
          <ac:spMkLst>
            <pc:docMk/>
            <pc:sldMk cId="4151733608" sldId="261"/>
            <ac:spMk id="9" creationId="{E0E52340-F49A-2997-48E5-018DE7E67569}"/>
          </ac:spMkLst>
        </pc:spChg>
        <pc:spChg chg="add del mod">
          <ac:chgData name="Matthew Vieri" userId="60de70d844660832" providerId="LiveId" clId="{BC71006F-05E6-4641-8CE3-497B09A34064}" dt="2023-02-22T06:54:06.611" v="792" actId="478"/>
          <ac:spMkLst>
            <pc:docMk/>
            <pc:sldMk cId="4151733608" sldId="261"/>
            <ac:spMk id="11" creationId="{8F5188ED-234F-A480-2FC4-48517FBFF6F1}"/>
          </ac:spMkLst>
        </pc:spChg>
        <pc:picChg chg="add mod">
          <ac:chgData name="Matthew Vieri" userId="60de70d844660832" providerId="LiveId" clId="{BC71006F-05E6-4641-8CE3-497B09A34064}" dt="2023-02-23T06:48:34.248" v="2608" actId="1076"/>
          <ac:picMkLst>
            <pc:docMk/>
            <pc:sldMk cId="4151733608" sldId="261"/>
            <ac:picMk id="3" creationId="{17F0E5C3-A7EA-F376-1B98-B921E48E0210}"/>
          </ac:picMkLst>
        </pc:picChg>
      </pc:sldChg>
      <pc:sldChg chg="new del">
        <pc:chgData name="Matthew Vieri" userId="60de70d844660832" providerId="LiveId" clId="{BC71006F-05E6-4641-8CE3-497B09A34064}" dt="2023-02-22T06:37:15.217" v="228" actId="47"/>
        <pc:sldMkLst>
          <pc:docMk/>
          <pc:sldMk cId="2521373528" sldId="262"/>
        </pc:sldMkLst>
      </pc:sldChg>
      <pc:sldChg chg="new del">
        <pc:chgData name="Matthew Vieri" userId="60de70d844660832" providerId="LiveId" clId="{BC71006F-05E6-4641-8CE3-497B09A34064}" dt="2023-02-22T06:37:16.469" v="229" actId="47"/>
        <pc:sldMkLst>
          <pc:docMk/>
          <pc:sldMk cId="1083264780" sldId="263"/>
        </pc:sldMkLst>
      </pc:sldChg>
      <pc:sldChg chg="addSp delSp modSp new mod modClrScheme chgLayout">
        <pc:chgData name="Matthew Vieri" userId="60de70d844660832" providerId="LiveId" clId="{BC71006F-05E6-4641-8CE3-497B09A34064}" dt="2023-02-23T06:59:06.571" v="3130" actId="20577"/>
        <pc:sldMkLst>
          <pc:docMk/>
          <pc:sldMk cId="944193141" sldId="264"/>
        </pc:sldMkLst>
        <pc:spChg chg="mod ord">
          <ac:chgData name="Matthew Vieri" userId="60de70d844660832" providerId="LiveId" clId="{BC71006F-05E6-4641-8CE3-497B09A34064}" dt="2023-02-22T06:38:56.007" v="252" actId="700"/>
          <ac:spMkLst>
            <pc:docMk/>
            <pc:sldMk cId="944193141" sldId="264"/>
            <ac:spMk id="2" creationId="{B52010A6-7F7F-2482-F6BC-CE8D2332F479}"/>
          </ac:spMkLst>
        </pc:spChg>
        <pc:spChg chg="del">
          <ac:chgData name="Matthew Vieri" userId="60de70d844660832" providerId="LiveId" clId="{BC71006F-05E6-4641-8CE3-497B09A34064}" dt="2023-02-22T06:36:23.314" v="218"/>
          <ac:spMkLst>
            <pc:docMk/>
            <pc:sldMk cId="944193141" sldId="264"/>
            <ac:spMk id="3" creationId="{22BA7B76-B74E-0068-DB80-127F89867AAE}"/>
          </ac:spMkLst>
        </pc:spChg>
        <pc:spChg chg="add del mod ord">
          <ac:chgData name="Matthew Vieri" userId="60de70d844660832" providerId="LiveId" clId="{BC71006F-05E6-4641-8CE3-497B09A34064}" dt="2023-02-22T06:38:56.007" v="252" actId="700"/>
          <ac:spMkLst>
            <pc:docMk/>
            <pc:sldMk cId="944193141" sldId="264"/>
            <ac:spMk id="4" creationId="{0F50F4E7-7D37-3874-3943-BF735CBFED38}"/>
          </ac:spMkLst>
        </pc:spChg>
        <pc:spChg chg="add del mod ord">
          <ac:chgData name="Matthew Vieri" userId="60de70d844660832" providerId="LiveId" clId="{BC71006F-05E6-4641-8CE3-497B09A34064}" dt="2023-02-22T06:38:40.495" v="248" actId="700"/>
          <ac:spMkLst>
            <pc:docMk/>
            <pc:sldMk cId="944193141" sldId="264"/>
            <ac:spMk id="7" creationId="{78DBE8CF-0F82-E5AC-A6D1-0F62A4CFD987}"/>
          </ac:spMkLst>
        </pc:spChg>
        <pc:spChg chg="add mod ord">
          <ac:chgData name="Matthew Vieri" userId="60de70d844660832" providerId="LiveId" clId="{BC71006F-05E6-4641-8CE3-497B09A34064}" dt="2023-02-23T06:59:06.571" v="3130" actId="20577"/>
          <ac:spMkLst>
            <pc:docMk/>
            <pc:sldMk cId="944193141" sldId="264"/>
            <ac:spMk id="8" creationId="{F41E8ACE-D528-3090-4D9C-CC5683873ABF}"/>
          </ac:spMkLst>
        </pc:spChg>
        <pc:spChg chg="add del mod">
          <ac:chgData name="Matthew Vieri" userId="60de70d844660832" providerId="LiveId" clId="{BC71006F-05E6-4641-8CE3-497B09A34064}" dt="2023-02-22T06:50:15.566" v="609" actId="931"/>
          <ac:spMkLst>
            <pc:docMk/>
            <pc:sldMk cId="944193141" sldId="264"/>
            <ac:spMk id="10" creationId="{734E307A-B635-6548-596E-3C8DC1ED3D3E}"/>
          </ac:spMkLst>
        </pc:spChg>
        <pc:picChg chg="add del mod ord modCrop">
          <ac:chgData name="Matthew Vieri" userId="60de70d844660832" providerId="LiveId" clId="{BC71006F-05E6-4641-8CE3-497B09A34064}" dt="2023-02-22T06:50:11.533" v="607" actId="478"/>
          <ac:picMkLst>
            <pc:docMk/>
            <pc:sldMk cId="944193141" sldId="264"/>
            <ac:picMk id="6" creationId="{41CE6604-ABEB-17B8-9F18-10B37C6F5797}"/>
          </ac:picMkLst>
        </pc:picChg>
        <pc:picChg chg="add del mod">
          <ac:chgData name="Matthew Vieri" userId="60de70d844660832" providerId="LiveId" clId="{BC71006F-05E6-4641-8CE3-497B09A34064}" dt="2023-02-22T06:50:02.922" v="601" actId="931"/>
          <ac:picMkLst>
            <pc:docMk/>
            <pc:sldMk cId="944193141" sldId="264"/>
            <ac:picMk id="12" creationId="{08924698-1E51-8DFE-8FB9-0628923CF5CF}"/>
          </ac:picMkLst>
        </pc:picChg>
        <pc:picChg chg="add mod">
          <ac:chgData name="Matthew Vieri" userId="60de70d844660832" providerId="LiveId" clId="{BC71006F-05E6-4641-8CE3-497B09A34064}" dt="2023-02-22T06:50:15.566" v="609" actId="931"/>
          <ac:picMkLst>
            <pc:docMk/>
            <pc:sldMk cId="944193141" sldId="264"/>
            <ac:picMk id="14" creationId="{FEA96027-4290-84AD-A2E4-921092B16242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7:08:45.009" v="3174" actId="12"/>
        <pc:sldMkLst>
          <pc:docMk/>
          <pc:sldMk cId="1260306756" sldId="265"/>
        </pc:sldMkLst>
        <pc:spChg chg="del mod ord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2" creationId="{CCA6774E-62DC-B80F-64D8-9A9770A9F8C8}"/>
          </ac:spMkLst>
        </pc:spChg>
        <pc:spChg chg="del mod ord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3" creationId="{897B3416-50AE-2706-7567-3AFE9E0EE192}"/>
          </ac:spMkLst>
        </pc:spChg>
        <pc:spChg chg="del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4" creationId="{478D600A-768D-E8E7-EAB4-C67ADF51A2BE}"/>
          </ac:spMkLst>
        </pc:spChg>
        <pc:spChg chg="add mod ord">
          <ac:chgData name="Matthew Vieri" userId="60de70d844660832" providerId="LiveId" clId="{BC71006F-05E6-4641-8CE3-497B09A34064}" dt="2023-02-22T06:43:19.231" v="393" actId="20577"/>
          <ac:spMkLst>
            <pc:docMk/>
            <pc:sldMk cId="1260306756" sldId="265"/>
            <ac:spMk id="5" creationId="{B7D3D239-AB3B-5B2A-41E1-CCC64185AA5B}"/>
          </ac:spMkLst>
        </pc:spChg>
        <pc:spChg chg="add del mod ord">
          <ac:chgData name="Matthew Vieri" userId="60de70d844660832" providerId="LiveId" clId="{BC71006F-05E6-4641-8CE3-497B09A34064}" dt="2023-02-22T06:43:54.819" v="394"/>
          <ac:spMkLst>
            <pc:docMk/>
            <pc:sldMk cId="1260306756" sldId="265"/>
            <ac:spMk id="6" creationId="{6CCBC3ED-1ACB-B944-467A-184AA0DC67C6}"/>
          </ac:spMkLst>
        </pc:spChg>
        <pc:spChg chg="add mod">
          <ac:chgData name="Matthew Vieri" userId="60de70d844660832" providerId="LiveId" clId="{BC71006F-05E6-4641-8CE3-497B09A34064}" dt="2023-02-23T07:08:45.009" v="3174" actId="12"/>
          <ac:spMkLst>
            <pc:docMk/>
            <pc:sldMk cId="1260306756" sldId="265"/>
            <ac:spMk id="10" creationId="{C2D2E0A5-1D3C-CA5E-DC1A-BBC0576AF94F}"/>
          </ac:spMkLst>
        </pc:spChg>
        <pc:picChg chg="add del mod">
          <ac:chgData name="Matthew Vieri" userId="60de70d844660832" providerId="LiveId" clId="{BC71006F-05E6-4641-8CE3-497B09A34064}" dt="2023-02-22T06:43:58.470" v="395" actId="478"/>
          <ac:picMkLst>
            <pc:docMk/>
            <pc:sldMk cId="1260306756" sldId="265"/>
            <ac:picMk id="8" creationId="{B4479A5C-871F-84D1-A8F3-094F4E9792EF}"/>
          </ac:picMkLst>
        </pc:picChg>
        <pc:picChg chg="add mod">
          <ac:chgData name="Matthew Vieri" userId="60de70d844660832" providerId="LiveId" clId="{BC71006F-05E6-4641-8CE3-497B09A34064}" dt="2023-02-22T06:44:23.900" v="435" actId="1076"/>
          <ac:picMkLst>
            <pc:docMk/>
            <pc:sldMk cId="1260306756" sldId="265"/>
            <ac:picMk id="12" creationId="{8082B361-FB3D-131C-B1A4-7570BFAA2377}"/>
          </ac:picMkLst>
        </pc:picChg>
      </pc:sldChg>
      <pc:sldChg chg="addSp delSp modSp add mod">
        <pc:chgData name="Matthew Vieri" userId="60de70d844660832" providerId="LiveId" clId="{BC71006F-05E6-4641-8CE3-497B09A34064}" dt="2023-02-22T09:54:34.552" v="2519" actId="1076"/>
        <pc:sldMkLst>
          <pc:docMk/>
          <pc:sldMk cId="1181881916" sldId="266"/>
        </pc:sldMkLst>
        <pc:spChg chg="mod">
          <ac:chgData name="Matthew Vieri" userId="60de70d844660832" providerId="LiveId" clId="{BC71006F-05E6-4641-8CE3-497B09A34064}" dt="2023-02-22T06:56:21.500" v="835" actId="20577"/>
          <ac:spMkLst>
            <pc:docMk/>
            <pc:sldMk cId="1181881916" sldId="266"/>
            <ac:spMk id="6" creationId="{F2AB7643-7872-0C3B-1156-5667D82591E1}"/>
          </ac:spMkLst>
        </pc:spChg>
        <pc:spChg chg="mod">
          <ac:chgData name="Matthew Vieri" userId="60de70d844660832" providerId="LiveId" clId="{BC71006F-05E6-4641-8CE3-497B09A34064}" dt="2023-02-22T06:56:51.951" v="913" actId="20577"/>
          <ac:spMkLst>
            <pc:docMk/>
            <pc:sldMk cId="1181881916" sldId="266"/>
            <ac:spMk id="7" creationId="{5251AEBC-C63F-2ACB-2A3D-3507FF0106FF}"/>
          </ac:spMkLst>
        </pc:spChg>
        <pc:spChg chg="mod">
          <ac:chgData name="Matthew Vieri" userId="60de70d844660832" providerId="LiveId" clId="{BC71006F-05E6-4641-8CE3-497B09A34064}" dt="2023-02-22T06:58:11.654" v="1049" actId="20577"/>
          <ac:spMkLst>
            <pc:docMk/>
            <pc:sldMk cId="1181881916" sldId="266"/>
            <ac:spMk id="9" creationId="{E0E52340-F49A-2997-48E5-018DE7E67569}"/>
          </ac:spMkLst>
        </pc:spChg>
        <pc:picChg chg="add del mod">
          <ac:chgData name="Matthew Vieri" userId="60de70d844660832" providerId="LiveId" clId="{BC71006F-05E6-4641-8CE3-497B09A34064}" dt="2023-02-22T09:54:03.861" v="2514" actId="478"/>
          <ac:picMkLst>
            <pc:docMk/>
            <pc:sldMk cId="1181881916" sldId="266"/>
            <ac:picMk id="3" creationId="{263E23FA-9E5C-5D66-A7ED-F982FC42E071}"/>
          </ac:picMkLst>
        </pc:picChg>
        <pc:picChg chg="add mod">
          <ac:chgData name="Matthew Vieri" userId="60de70d844660832" providerId="LiveId" clId="{BC71006F-05E6-4641-8CE3-497B09A34064}" dt="2023-02-22T09:54:17.521" v="2517" actId="1076"/>
          <ac:picMkLst>
            <pc:docMk/>
            <pc:sldMk cId="1181881916" sldId="266"/>
            <ac:picMk id="5" creationId="{0539A376-AD1C-A12E-1111-97E68407D229}"/>
          </ac:picMkLst>
        </pc:picChg>
        <pc:picChg chg="add mod">
          <ac:chgData name="Matthew Vieri" userId="60de70d844660832" providerId="LiveId" clId="{BC71006F-05E6-4641-8CE3-497B09A34064}" dt="2023-02-22T09:54:34.552" v="2519" actId="1076"/>
          <ac:picMkLst>
            <pc:docMk/>
            <pc:sldMk cId="1181881916" sldId="266"/>
            <ac:picMk id="11" creationId="{A1F4410F-F9F0-E63C-3748-F8C5E4150A10}"/>
          </ac:picMkLst>
        </pc:picChg>
      </pc:sldChg>
      <pc:sldChg chg="new del">
        <pc:chgData name="Matthew Vieri" userId="60de70d844660832" providerId="LiveId" clId="{BC71006F-05E6-4641-8CE3-497B09A34064}" dt="2023-02-22T06:53:27.600" v="773" actId="47"/>
        <pc:sldMkLst>
          <pc:docMk/>
          <pc:sldMk cId="3503388979" sldId="266"/>
        </pc:sldMkLst>
      </pc:sldChg>
      <pc:sldChg chg="modSp add del mod">
        <pc:chgData name="Matthew Vieri" userId="60de70d844660832" providerId="LiveId" clId="{BC71006F-05E6-4641-8CE3-497B09A34064}" dt="2023-02-22T09:47:32.473" v="2457" actId="47"/>
        <pc:sldMkLst>
          <pc:docMk/>
          <pc:sldMk cId="958570614" sldId="267"/>
        </pc:sldMkLst>
        <pc:spChg chg="mod">
          <ac:chgData name="Matthew Vieri" userId="60de70d844660832" providerId="LiveId" clId="{BC71006F-05E6-4641-8CE3-497B09A34064}" dt="2023-02-22T06:54:23.701" v="800" actId="20577"/>
          <ac:spMkLst>
            <pc:docMk/>
            <pc:sldMk cId="958570614" sldId="267"/>
            <ac:spMk id="6" creationId="{F2AB7643-7872-0C3B-1156-5667D82591E1}"/>
          </ac:spMkLst>
        </pc:spChg>
        <pc:spChg chg="mod">
          <ac:chgData name="Matthew Vieri" userId="60de70d844660832" providerId="LiveId" clId="{BC71006F-05E6-4641-8CE3-497B09A34064}" dt="2023-02-22T06:55:56.793" v="828" actId="20577"/>
          <ac:spMkLst>
            <pc:docMk/>
            <pc:sldMk cId="958570614" sldId="267"/>
            <ac:spMk id="7" creationId="{5251AEBC-C63F-2ACB-2A3D-3507FF0106FF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2T09:42:04.027" v="2352" actId="1076"/>
        <pc:sldMkLst>
          <pc:docMk/>
          <pc:sldMk cId="3504846428" sldId="268"/>
        </pc:sldMkLst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2" creationId="{6DB29E1F-541D-BA62-669B-847A13D85AB2}"/>
          </ac:spMkLst>
        </pc:spChg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3" creationId="{11872B26-8BDB-98AE-9C91-2A29D4A593D6}"/>
          </ac:spMkLst>
        </pc:spChg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4" creationId="{329CFD8E-4020-84D8-F129-735D889B7728}"/>
          </ac:spMkLst>
        </pc:spChg>
        <pc:spChg chg="del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5" creationId="{992F7A04-CFC7-39E6-78A3-3C4127603EF7}"/>
          </ac:spMkLst>
        </pc:spChg>
        <pc:spChg chg="add del mod">
          <ac:chgData name="Matthew Vieri" userId="60de70d844660832" providerId="LiveId" clId="{BC71006F-05E6-4641-8CE3-497B09A34064}" dt="2023-02-22T09:41:48.711" v="2347"/>
          <ac:spMkLst>
            <pc:docMk/>
            <pc:sldMk cId="3504846428" sldId="268"/>
            <ac:spMk id="5" creationId="{BCC2DDF7-5A80-9F8F-E32B-1831C643B053}"/>
          </ac:spMkLst>
        </pc:spChg>
        <pc:spChg chg="del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6" creationId="{3BBB2D18-17A9-110B-428F-C71D9890CBB5}"/>
          </ac:spMkLst>
        </pc:spChg>
        <pc:spChg chg="add mod ord">
          <ac:chgData name="Matthew Vieri" userId="60de70d844660832" providerId="LiveId" clId="{BC71006F-05E6-4641-8CE3-497B09A34064}" dt="2023-02-22T07:06:40.158" v="1053" actId="20577"/>
          <ac:spMkLst>
            <pc:docMk/>
            <pc:sldMk cId="3504846428" sldId="268"/>
            <ac:spMk id="7" creationId="{B533B952-0F8F-25EC-9180-B65195771F6B}"/>
          </ac:spMkLst>
        </pc:spChg>
        <pc:spChg chg="add del mod ord">
          <ac:chgData name="Matthew Vieri" userId="60de70d844660832" providerId="LiveId" clId="{BC71006F-05E6-4641-8CE3-497B09A34064}" dt="2023-02-22T09:41:07.353" v="2345"/>
          <ac:spMkLst>
            <pc:docMk/>
            <pc:sldMk cId="3504846428" sldId="268"/>
            <ac:spMk id="8" creationId="{80E5D77F-5720-3F32-22A1-D82D7385ECA0}"/>
          </ac:spMkLst>
        </pc:spChg>
        <pc:spChg chg="add mod ord">
          <ac:chgData name="Matthew Vieri" userId="60de70d844660832" providerId="LiveId" clId="{BC71006F-05E6-4641-8CE3-497B09A34064}" dt="2023-02-22T07:10:51.267" v="1177"/>
          <ac:spMkLst>
            <pc:docMk/>
            <pc:sldMk cId="3504846428" sldId="268"/>
            <ac:spMk id="9" creationId="{FE5B6760-788D-36B5-EAC2-5EEBAE267AC4}"/>
          </ac:spMkLst>
        </pc:spChg>
        <pc:picChg chg="add del mod">
          <ac:chgData name="Matthew Vieri" userId="60de70d844660832" providerId="LiveId" clId="{BC71006F-05E6-4641-8CE3-497B09A34064}" dt="2023-02-22T09:41:15.801" v="2346" actId="478"/>
          <ac:picMkLst>
            <pc:docMk/>
            <pc:sldMk cId="3504846428" sldId="268"/>
            <ac:picMk id="3" creationId="{8E44DD4C-AB0D-E684-72B6-D8405F2677E8}"/>
          </ac:picMkLst>
        </pc:picChg>
        <pc:picChg chg="add mod modCrop">
          <ac:chgData name="Matthew Vieri" userId="60de70d844660832" providerId="LiveId" clId="{BC71006F-05E6-4641-8CE3-497B09A34064}" dt="2023-02-22T09:42:04.027" v="2352" actId="1076"/>
          <ac:picMkLst>
            <pc:docMk/>
            <pc:sldMk cId="3504846428" sldId="268"/>
            <ac:picMk id="10" creationId="{BADCAA39-C0EB-D479-29CA-213180D5AA91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7:09:09.863" v="3176" actId="14100"/>
        <pc:sldMkLst>
          <pc:docMk/>
          <pc:sldMk cId="3927073317" sldId="269"/>
        </pc:sldMkLst>
        <pc:spChg chg="del mod ord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2" creationId="{2820F09F-0B88-3BC3-6646-035660ED65B0}"/>
          </ac:spMkLst>
        </pc:spChg>
        <pc:spChg chg="del mod ord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3" creationId="{510AA151-61B5-C561-E2B1-0680A25B94E2}"/>
          </ac:spMkLst>
        </pc:spChg>
        <pc:spChg chg="del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4" creationId="{48342803-DA30-F1BF-E553-6B7F702F75F2}"/>
          </ac:spMkLst>
        </pc:spChg>
        <pc:spChg chg="add mod ord">
          <ac:chgData name="Matthew Vieri" userId="60de70d844660832" providerId="LiveId" clId="{BC71006F-05E6-4641-8CE3-497B09A34064}" dt="2023-02-22T07:09:56.675" v="1165" actId="20577"/>
          <ac:spMkLst>
            <pc:docMk/>
            <pc:sldMk cId="3927073317" sldId="269"/>
            <ac:spMk id="5" creationId="{A1E4191F-4F62-D102-BEF6-78B17E5ED0A4}"/>
          </ac:spMkLst>
        </pc:spChg>
        <pc:spChg chg="add mod ord">
          <ac:chgData name="Matthew Vieri" userId="60de70d844660832" providerId="LiveId" clId="{BC71006F-05E6-4641-8CE3-497B09A34064}" dt="2023-02-23T07:03:11.518" v="3173" actId="20577"/>
          <ac:spMkLst>
            <pc:docMk/>
            <pc:sldMk cId="3927073317" sldId="269"/>
            <ac:spMk id="6" creationId="{42A1052E-C1C4-7E08-DC77-62469EB9F217}"/>
          </ac:spMkLst>
        </pc:spChg>
        <pc:picChg chg="add mod modCrop">
          <ac:chgData name="Matthew Vieri" userId="60de70d844660832" providerId="LiveId" clId="{BC71006F-05E6-4641-8CE3-497B09A34064}" dt="2023-02-23T07:09:09.863" v="3176" actId="14100"/>
          <ac:picMkLst>
            <pc:docMk/>
            <pc:sldMk cId="3927073317" sldId="269"/>
            <ac:picMk id="3" creationId="{23C7917A-7F00-078B-F4BE-FBE3A3186B5C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2T09:22:18.040" v="1680" actId="20577"/>
        <pc:sldMkLst>
          <pc:docMk/>
          <pc:sldMk cId="411713063" sldId="270"/>
        </pc:sldMkLst>
        <pc:spChg chg="del mod ord">
          <ac:chgData name="Matthew Vieri" userId="60de70d844660832" providerId="LiveId" clId="{BC71006F-05E6-4641-8CE3-497B09A34064}" dt="2023-02-22T09:10:12.330" v="1555" actId="700"/>
          <ac:spMkLst>
            <pc:docMk/>
            <pc:sldMk cId="411713063" sldId="270"/>
            <ac:spMk id="2" creationId="{1AB3E5C4-C7AC-9044-1E6F-E7731CC74ED7}"/>
          </ac:spMkLst>
        </pc:spChg>
        <pc:spChg chg="del mod ord">
          <ac:chgData name="Matthew Vieri" userId="60de70d844660832" providerId="LiveId" clId="{BC71006F-05E6-4641-8CE3-497B09A34064}" dt="2023-02-22T09:10:12.330" v="1555" actId="700"/>
          <ac:spMkLst>
            <pc:docMk/>
            <pc:sldMk cId="411713063" sldId="270"/>
            <ac:spMk id="3" creationId="{38FA137A-DAD8-C792-DA57-4A7BB6B3ECB5}"/>
          </ac:spMkLst>
        </pc:spChg>
        <pc:spChg chg="add mod ord">
          <ac:chgData name="Matthew Vieri" userId="60de70d844660832" providerId="LiveId" clId="{BC71006F-05E6-4641-8CE3-497B09A34064}" dt="2023-02-22T09:10:15.447" v="1564" actId="20577"/>
          <ac:spMkLst>
            <pc:docMk/>
            <pc:sldMk cId="411713063" sldId="270"/>
            <ac:spMk id="4" creationId="{9E48896E-9DF2-693B-5322-F68EDA6519F2}"/>
          </ac:spMkLst>
        </pc:spChg>
        <pc:spChg chg="add del mod ord">
          <ac:chgData name="Matthew Vieri" userId="60de70d844660832" providerId="LiveId" clId="{BC71006F-05E6-4641-8CE3-497B09A34064}" dt="2023-02-22T09:20:45.519" v="1583"/>
          <ac:spMkLst>
            <pc:docMk/>
            <pc:sldMk cId="411713063" sldId="270"/>
            <ac:spMk id="5" creationId="{F1A74145-39A4-323F-CC9E-B813C3795B95}"/>
          </ac:spMkLst>
        </pc:spChg>
        <pc:spChg chg="add mod ord">
          <ac:chgData name="Matthew Vieri" userId="60de70d844660832" providerId="LiveId" clId="{BC71006F-05E6-4641-8CE3-497B09A34064}" dt="2023-02-22T09:22:18.040" v="1680" actId="20577"/>
          <ac:spMkLst>
            <pc:docMk/>
            <pc:sldMk cId="411713063" sldId="270"/>
            <ac:spMk id="6" creationId="{855F222B-DB64-05B8-0FF1-EA76C2D026E4}"/>
          </ac:spMkLst>
        </pc:spChg>
        <pc:picChg chg="add del mod">
          <ac:chgData name="Matthew Vieri" userId="60de70d844660832" providerId="LiveId" clId="{BC71006F-05E6-4641-8CE3-497B09A34064}" dt="2023-02-22T09:20:42.536" v="1582"/>
          <ac:picMkLst>
            <pc:docMk/>
            <pc:sldMk cId="411713063" sldId="270"/>
            <ac:picMk id="8" creationId="{DFAB1208-F91D-1D7D-9A57-2240CA5E3438}"/>
          </ac:picMkLst>
        </pc:picChg>
        <pc:picChg chg="add mod">
          <ac:chgData name="Matthew Vieri" userId="60de70d844660832" providerId="LiveId" clId="{BC71006F-05E6-4641-8CE3-497B09A34064}" dt="2023-02-22T09:21:28.849" v="1596" actId="1076"/>
          <ac:picMkLst>
            <pc:docMk/>
            <pc:sldMk cId="411713063" sldId="270"/>
            <ac:picMk id="10" creationId="{9949E6F8-DAC3-8A77-E26B-BE4265DDFD98}"/>
          </ac:picMkLst>
        </pc:picChg>
        <pc:picChg chg="add mod">
          <ac:chgData name="Matthew Vieri" userId="60de70d844660832" providerId="LiveId" clId="{BC71006F-05E6-4641-8CE3-497B09A34064}" dt="2023-02-22T09:21:28.849" v="1596" actId="1076"/>
          <ac:picMkLst>
            <pc:docMk/>
            <pc:sldMk cId="411713063" sldId="270"/>
            <ac:picMk id="12" creationId="{50C8CD82-2886-0E02-0A0D-26AC46E9EF77}"/>
          </ac:picMkLst>
        </pc:picChg>
      </pc:sldChg>
      <pc:sldChg chg="new del">
        <pc:chgData name="Matthew Vieri" userId="60de70d844660832" providerId="LiveId" clId="{BC71006F-05E6-4641-8CE3-497B09A34064}" dt="2023-02-22T09:22:24.930" v="1682" actId="47"/>
        <pc:sldMkLst>
          <pc:docMk/>
          <pc:sldMk cId="2094482629" sldId="271"/>
        </pc:sldMkLst>
      </pc:sldChg>
      <pc:sldChg chg="addSp delSp modSp new del mod modClrScheme chgLayout">
        <pc:chgData name="Matthew Vieri" userId="60de70d844660832" providerId="LiveId" clId="{BC71006F-05E6-4641-8CE3-497B09A34064}" dt="2023-02-22T09:22:54.156" v="1688" actId="47"/>
        <pc:sldMkLst>
          <pc:docMk/>
          <pc:sldMk cId="3876109671" sldId="271"/>
        </pc:sldMkLst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2" creationId="{F0029848-D889-F9AE-00C3-D31EFBD7BB44}"/>
          </ac:spMkLst>
        </pc:spChg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3" creationId="{558347F0-B87F-91B1-F616-65E3C1247C33}"/>
          </ac:spMkLst>
        </pc:spChg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4" creationId="{A2A524AB-3E9D-079D-D639-D2161B6367AB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5" creationId="{41BABB94-88E1-7DCA-21A2-36DADCDA530F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6" creationId="{46515C7E-C873-7EE7-2991-51A0FABCA189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7" creationId="{5D6DC2D9-E332-A9F5-1B02-9B544202461F}"/>
          </ac:spMkLst>
        </pc:spChg>
      </pc:sldChg>
      <pc:sldChg chg="addSp modSp add mod ord">
        <pc:chgData name="Matthew Vieri" userId="60de70d844660832" providerId="LiveId" clId="{BC71006F-05E6-4641-8CE3-497B09A34064}" dt="2023-02-23T06:56:30.439" v="3032" actId="20577"/>
        <pc:sldMkLst>
          <pc:docMk/>
          <pc:sldMk cId="30856528" sldId="272"/>
        </pc:sldMkLst>
        <pc:spChg chg="mod">
          <ac:chgData name="Matthew Vieri" userId="60de70d844660832" providerId="LiveId" clId="{BC71006F-05E6-4641-8CE3-497B09A34064}" dt="2023-02-23T06:56:30.439" v="3032" actId="20577"/>
          <ac:spMkLst>
            <pc:docMk/>
            <pc:sldMk cId="30856528" sldId="272"/>
            <ac:spMk id="7" creationId="{5251AEBC-C63F-2ACB-2A3D-3507FF0106FF}"/>
          </ac:spMkLst>
        </pc:spChg>
        <pc:picChg chg="add mod">
          <ac:chgData name="Matthew Vieri" userId="60de70d844660832" providerId="LiveId" clId="{BC71006F-05E6-4641-8CE3-497B09A34064}" dt="2023-02-22T09:24:55.120" v="1853" actId="1076"/>
          <ac:picMkLst>
            <pc:docMk/>
            <pc:sldMk cId="30856528" sldId="272"/>
            <ac:picMk id="3" creationId="{77C6C0D1-3F72-E74C-E37B-753D4A179684}"/>
          </ac:picMkLst>
        </pc:picChg>
      </pc:sldChg>
      <pc:sldChg chg="addSp delSp modSp add mod ord replId modClrScheme chgLayout">
        <pc:chgData name="Matthew Vieri" userId="60de70d844660832" providerId="LiveId" clId="{BC71006F-05E6-4641-8CE3-497B09A34064}" dt="2023-02-23T07:13:23.131" v="3216" actId="20577"/>
        <pc:sldMkLst>
          <pc:docMk/>
          <pc:sldMk cId="779443396" sldId="273"/>
        </pc:sldMkLst>
        <pc:spChg chg="add del mod">
          <ac:chgData name="Matthew Vieri" userId="60de70d844660832" providerId="LiveId" clId="{BC71006F-05E6-4641-8CE3-497B09A34064}" dt="2023-02-22T09:28:07.586" v="1997" actId="478"/>
          <ac:spMkLst>
            <pc:docMk/>
            <pc:sldMk cId="779443396" sldId="273"/>
            <ac:spMk id="2" creationId="{C92135D7-EFA7-FFF9-EA7D-0110A4959A53}"/>
          </ac:spMkLst>
        </pc:spChg>
        <pc:spChg chg="add del mod">
          <ac:chgData name="Matthew Vieri" userId="60de70d844660832" providerId="LiveId" clId="{BC71006F-05E6-4641-8CE3-497B09A34064}" dt="2023-02-22T09:28:06.582" v="1996" actId="478"/>
          <ac:spMkLst>
            <pc:docMk/>
            <pc:sldMk cId="779443396" sldId="273"/>
            <ac:spMk id="3" creationId="{F95B01BC-075E-9BEC-B860-DDB4930E99B6}"/>
          </ac:spMkLst>
        </pc:spChg>
        <pc:spChg chg="add mod">
          <ac:chgData name="Matthew Vieri" userId="60de70d844660832" providerId="LiveId" clId="{BC71006F-05E6-4641-8CE3-497B09A34064}" dt="2023-02-22T09:50:15.693" v="2494" actId="1076"/>
          <ac:spMkLst>
            <pc:docMk/>
            <pc:sldMk cId="779443396" sldId="273"/>
            <ac:spMk id="4" creationId="{1247E696-4CE3-B879-6819-BC582EDEC961}"/>
          </ac:spMkLst>
        </pc:spChg>
        <pc:spChg chg="add mod">
          <ac:chgData name="Matthew Vieri" userId="60de70d844660832" providerId="LiveId" clId="{BC71006F-05E6-4641-8CE3-497B09A34064}" dt="2023-02-23T07:13:00.940" v="3195" actId="1076"/>
          <ac:spMkLst>
            <pc:docMk/>
            <pc:sldMk cId="779443396" sldId="273"/>
            <ac:spMk id="5" creationId="{7EC7F140-45FC-72B4-E4FE-099B044D2CBD}"/>
          </ac:spMkLst>
        </pc:spChg>
        <pc:spChg chg="add mod">
          <ac:chgData name="Matthew Vieri" userId="60de70d844660832" providerId="LiveId" clId="{BC71006F-05E6-4641-8CE3-497B09A34064}" dt="2023-02-23T07:13:19.283" v="3215" actId="1076"/>
          <ac:spMkLst>
            <pc:docMk/>
            <pc:sldMk cId="779443396" sldId="273"/>
            <ac:spMk id="6" creationId="{C5243B21-8650-51CE-F3A1-9536025B0973}"/>
          </ac:spMkLst>
        </pc:spChg>
        <pc:spChg chg="del mod ord">
          <ac:chgData name="Matthew Vieri" userId="60de70d844660832" providerId="LiveId" clId="{BC71006F-05E6-4641-8CE3-497B09A34064}" dt="2023-02-22T09:27:49.260" v="1991" actId="478"/>
          <ac:spMkLst>
            <pc:docMk/>
            <pc:sldMk cId="779443396" sldId="273"/>
            <ac:spMk id="6" creationId="{F2AB7643-7872-0C3B-1156-5667D82591E1}"/>
          </ac:spMkLst>
        </pc:spChg>
        <pc:spChg chg="del mod ord">
          <ac:chgData name="Matthew Vieri" userId="60de70d844660832" providerId="LiveId" clId="{BC71006F-05E6-4641-8CE3-497B09A34064}" dt="2023-02-22T09:27:46.440" v="1990" actId="478"/>
          <ac:spMkLst>
            <pc:docMk/>
            <pc:sldMk cId="779443396" sldId="273"/>
            <ac:spMk id="7" creationId="{5251AEBC-C63F-2ACB-2A3D-3507FF0106FF}"/>
          </ac:spMkLst>
        </pc:spChg>
        <pc:spChg chg="add mod">
          <ac:chgData name="Matthew Vieri" userId="60de70d844660832" providerId="LiveId" clId="{BC71006F-05E6-4641-8CE3-497B09A34064}" dt="2023-02-22T09:36:13.089" v="2181"/>
          <ac:spMkLst>
            <pc:docMk/>
            <pc:sldMk cId="779443396" sldId="273"/>
            <ac:spMk id="9" creationId="{63AD5583-6FBA-17D8-C7A3-78320A8D9DEE}"/>
          </ac:spMkLst>
        </pc:spChg>
        <pc:spChg chg="add mod">
          <ac:chgData name="Matthew Vieri" userId="60de70d844660832" providerId="LiveId" clId="{BC71006F-05E6-4641-8CE3-497B09A34064}" dt="2023-02-22T09:38:25.598" v="2237" actId="27636"/>
          <ac:spMkLst>
            <pc:docMk/>
            <pc:sldMk cId="779443396" sldId="273"/>
            <ac:spMk id="12" creationId="{1938775B-CC4C-1CE7-D054-8695F72CF285}"/>
          </ac:spMkLst>
        </pc:spChg>
        <pc:spChg chg="add mod">
          <ac:chgData name="Matthew Vieri" userId="60de70d844660832" providerId="LiveId" clId="{BC71006F-05E6-4641-8CE3-497B09A34064}" dt="2023-02-23T07:12:27.115" v="3182" actId="20577"/>
          <ac:spMkLst>
            <pc:docMk/>
            <pc:sldMk cId="779443396" sldId="273"/>
            <ac:spMk id="17" creationId="{6E5D1E2B-CAB2-D52D-AA9B-AA6D50E6FDE8}"/>
          </ac:spMkLst>
        </pc:spChg>
        <pc:spChg chg="add del">
          <ac:chgData name="Matthew Vieri" userId="60de70d844660832" providerId="LiveId" clId="{BC71006F-05E6-4641-8CE3-497B09A34064}" dt="2023-02-22T09:36:07.836" v="2179" actId="22"/>
          <ac:spMkLst>
            <pc:docMk/>
            <pc:sldMk cId="779443396" sldId="273"/>
            <ac:spMk id="21" creationId="{B5420F5E-4AEB-B561-79B0-CFA95A41AF39}"/>
          </ac:spMkLst>
        </pc:spChg>
        <pc:spChg chg="add del mod">
          <ac:chgData name="Matthew Vieri" userId="60de70d844660832" providerId="LiveId" clId="{BC71006F-05E6-4641-8CE3-497B09A34064}" dt="2023-02-22T09:36:40.765" v="2191" actId="478"/>
          <ac:spMkLst>
            <pc:docMk/>
            <pc:sldMk cId="779443396" sldId="273"/>
            <ac:spMk id="23" creationId="{920897C0-90AB-B70A-E25E-8BA840E7D10D}"/>
          </ac:spMkLst>
        </pc:spChg>
        <pc:spChg chg="add del mod">
          <ac:chgData name="Matthew Vieri" userId="60de70d844660832" providerId="LiveId" clId="{BC71006F-05E6-4641-8CE3-497B09A34064}" dt="2023-02-22T09:36:22.635" v="2186" actId="478"/>
          <ac:spMkLst>
            <pc:docMk/>
            <pc:sldMk cId="779443396" sldId="273"/>
            <ac:spMk id="24" creationId="{ED66F581-99B7-F0B0-CE88-5D377ACB8B09}"/>
          </ac:spMkLst>
        </pc:spChg>
        <pc:spChg chg="add mod">
          <ac:chgData name="Matthew Vieri" userId="60de70d844660832" providerId="LiveId" clId="{BC71006F-05E6-4641-8CE3-497B09A34064}" dt="2023-02-23T07:13:23.131" v="3216" actId="20577"/>
          <ac:spMkLst>
            <pc:docMk/>
            <pc:sldMk cId="779443396" sldId="273"/>
            <ac:spMk id="25" creationId="{96B28BE3-66A6-49AD-CDCB-521191675502}"/>
          </ac:spMkLst>
        </pc:spChg>
        <pc:picChg chg="add mod">
          <ac:chgData name="Matthew Vieri" userId="60de70d844660832" providerId="LiveId" clId="{BC71006F-05E6-4641-8CE3-497B09A34064}" dt="2023-02-23T07:11:36.456" v="3179" actId="1076"/>
          <ac:picMkLst>
            <pc:docMk/>
            <pc:sldMk cId="779443396" sldId="273"/>
            <ac:picMk id="3" creationId="{56FCC8C3-F1E2-6F04-DC69-6BBB6552B61F}"/>
          </ac:picMkLst>
        </pc:picChg>
        <pc:picChg chg="add mod modCrop">
          <ac:chgData name="Matthew Vieri" userId="60de70d844660832" providerId="LiveId" clId="{BC71006F-05E6-4641-8CE3-497B09A34064}" dt="2023-02-22T09:31:34.164" v="2132" actId="14100"/>
          <ac:picMkLst>
            <pc:docMk/>
            <pc:sldMk cId="779443396" sldId="273"/>
            <ac:picMk id="8" creationId="{504A2D10-9868-5210-298F-4537FCD4462B}"/>
          </ac:picMkLst>
        </pc:picChg>
        <pc:picChg chg="add mod modCrop">
          <ac:chgData name="Matthew Vieri" userId="60de70d844660832" providerId="LiveId" clId="{BC71006F-05E6-4641-8CE3-497B09A34064}" dt="2023-02-22T09:31:44.407" v="2134" actId="1076"/>
          <ac:picMkLst>
            <pc:docMk/>
            <pc:sldMk cId="779443396" sldId="273"/>
            <ac:picMk id="11" creationId="{525C7934-71B7-7BB7-2714-A7612A4FF40C}"/>
          </ac:picMkLst>
        </pc:picChg>
        <pc:picChg chg="add mod modCrop">
          <ac:chgData name="Matthew Vieri" userId="60de70d844660832" providerId="LiveId" clId="{BC71006F-05E6-4641-8CE3-497B09A34064}" dt="2023-02-22T09:38:27.831" v="2238" actId="1076"/>
          <ac:picMkLst>
            <pc:docMk/>
            <pc:sldMk cId="779443396" sldId="273"/>
            <ac:picMk id="14" creationId="{2FBE4466-199B-96A5-1289-627B0DCBB036}"/>
          </ac:picMkLst>
        </pc:picChg>
        <pc:picChg chg="add mod modCrop">
          <ac:chgData name="Matthew Vieri" userId="60de70d844660832" providerId="LiveId" clId="{BC71006F-05E6-4641-8CE3-497B09A34064}" dt="2023-02-22T09:34:55.082" v="2163" actId="1076"/>
          <ac:picMkLst>
            <pc:docMk/>
            <pc:sldMk cId="779443396" sldId="273"/>
            <ac:picMk id="16" creationId="{7C3C011F-D61B-43FD-3BDB-A6354993431A}"/>
          </ac:picMkLst>
        </pc:picChg>
        <pc:picChg chg="add mod modCrop">
          <ac:chgData name="Matthew Vieri" userId="60de70d844660832" providerId="LiveId" clId="{BC71006F-05E6-4641-8CE3-497B09A34064}" dt="2023-02-22T09:35:55.742" v="2175" actId="1076"/>
          <ac:picMkLst>
            <pc:docMk/>
            <pc:sldMk cId="779443396" sldId="273"/>
            <ac:picMk id="19" creationId="{069FF3D8-2378-4581-58C7-DA55AE67DBBA}"/>
          </ac:picMkLst>
        </pc:picChg>
        <pc:picChg chg="add mod modCrop">
          <ac:chgData name="Matthew Vieri" userId="60de70d844660832" providerId="LiveId" clId="{BC71006F-05E6-4641-8CE3-497B09A34064}" dt="2023-02-22T09:37:59.754" v="2211" actId="1076"/>
          <ac:picMkLst>
            <pc:docMk/>
            <pc:sldMk cId="779443396" sldId="273"/>
            <ac:picMk id="27" creationId="{C21CB8D6-7B3D-6036-16F3-830A0E6BD376}"/>
          </ac:picMkLst>
        </pc:picChg>
      </pc:sldChg>
      <pc:sldChg chg="addSp delSp modSp add mod ord replId">
        <pc:chgData name="Matthew Vieri" userId="60de70d844660832" providerId="LiveId" clId="{BC71006F-05E6-4641-8CE3-497B09A34064}" dt="2023-02-22T09:40:15.695" v="2322" actId="1076"/>
        <pc:sldMkLst>
          <pc:docMk/>
          <pc:sldMk cId="3495760993" sldId="274"/>
        </pc:sldMkLst>
        <pc:spChg chg="add del mod">
          <ac:chgData name="Matthew Vieri" userId="60de70d844660832" providerId="LiveId" clId="{BC71006F-05E6-4641-8CE3-497B09A34064}" dt="2023-02-22T09:39:59.354" v="2319" actId="20577"/>
          <ac:spMkLst>
            <pc:docMk/>
            <pc:sldMk cId="3495760993" sldId="274"/>
            <ac:spMk id="7" creationId="{5251AEBC-C63F-2ACB-2A3D-3507FF0106FF}"/>
          </ac:spMkLst>
        </pc:spChg>
        <pc:spChg chg="del">
          <ac:chgData name="Matthew Vieri" userId="60de70d844660832" providerId="LiveId" clId="{BC71006F-05E6-4641-8CE3-497B09A34064}" dt="2023-02-22T09:40:10.581" v="2320" actId="478"/>
          <ac:spMkLst>
            <pc:docMk/>
            <pc:sldMk cId="3495760993" sldId="274"/>
            <ac:spMk id="9" creationId="{E0E52340-F49A-2997-48E5-018DE7E67569}"/>
          </ac:spMkLst>
        </pc:spChg>
        <pc:spChg chg="add del mod">
          <ac:chgData name="Matthew Vieri" userId="60de70d844660832" providerId="LiveId" clId="{BC71006F-05E6-4641-8CE3-497B09A34064}" dt="2023-02-22T09:39:36.353" v="2258" actId="478"/>
          <ac:spMkLst>
            <pc:docMk/>
            <pc:sldMk cId="3495760993" sldId="274"/>
            <ac:spMk id="13" creationId="{66ED4812-DC06-C5B7-F2D6-BF7904573DAF}"/>
          </ac:spMkLst>
        </pc:spChg>
        <pc:spChg chg="add del mod">
          <ac:chgData name="Matthew Vieri" userId="60de70d844660832" providerId="LiveId" clId="{BC71006F-05E6-4641-8CE3-497B09A34064}" dt="2023-02-22T09:40:12.533" v="2321" actId="478"/>
          <ac:spMkLst>
            <pc:docMk/>
            <pc:sldMk cId="3495760993" sldId="274"/>
            <ac:spMk id="15" creationId="{BD9634F0-FC9B-6BD4-3D4A-FCE88FD1D591}"/>
          </ac:spMkLst>
        </pc:spChg>
        <pc:picChg chg="add del mod">
          <ac:chgData name="Matthew Vieri" userId="60de70d844660832" providerId="LiveId" clId="{BC71006F-05E6-4641-8CE3-497B09A34064}" dt="2023-02-22T09:38:56.820" v="2241"/>
          <ac:picMkLst>
            <pc:docMk/>
            <pc:sldMk cId="3495760993" sldId="274"/>
            <ac:picMk id="3" creationId="{6748C46D-BCE2-FF2D-505B-43235CF9BA3C}"/>
          </ac:picMkLst>
        </pc:picChg>
        <pc:picChg chg="add del mod">
          <ac:chgData name="Matthew Vieri" userId="60de70d844660832" providerId="LiveId" clId="{BC71006F-05E6-4641-8CE3-497B09A34064}" dt="2023-02-22T09:39:01.878" v="2243"/>
          <ac:picMkLst>
            <pc:docMk/>
            <pc:sldMk cId="3495760993" sldId="274"/>
            <ac:picMk id="5" creationId="{C1D70CE8-B615-379A-4AA7-0A2D28B2BFEA}"/>
          </ac:picMkLst>
        </pc:picChg>
        <pc:picChg chg="add del mod modCrop">
          <ac:chgData name="Matthew Vieri" userId="60de70d844660832" providerId="LiveId" clId="{BC71006F-05E6-4641-8CE3-497B09A34064}" dt="2023-02-22T09:40:15.695" v="2322" actId="1076"/>
          <ac:picMkLst>
            <pc:docMk/>
            <pc:sldMk cId="3495760993" sldId="274"/>
            <ac:picMk id="11" creationId="{4187A88F-9EB9-A0BA-7847-92BDB57811A3}"/>
          </ac:picMkLst>
        </pc:picChg>
      </pc:sldChg>
      <pc:sldChg chg="addSp delSp modSp add mod ord">
        <pc:chgData name="Matthew Vieri" userId="60de70d844660832" providerId="LiveId" clId="{BC71006F-05E6-4641-8CE3-497B09A34064}" dt="2023-02-22T09:51:27.762" v="2511" actId="1076"/>
        <pc:sldMkLst>
          <pc:docMk/>
          <pc:sldMk cId="450744414" sldId="275"/>
        </pc:sldMkLst>
        <pc:spChg chg="mod">
          <ac:chgData name="Matthew Vieri" userId="60de70d844660832" providerId="LiveId" clId="{BC71006F-05E6-4641-8CE3-497B09A34064}" dt="2023-02-22T09:50:24.358" v="2495" actId="1076"/>
          <ac:spMkLst>
            <pc:docMk/>
            <pc:sldMk cId="450744414" sldId="275"/>
            <ac:spMk id="4" creationId="{1247E696-4CE3-B879-6819-BC582EDEC961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9" creationId="{63AD5583-6FBA-17D8-C7A3-78320A8D9DEE}"/>
          </ac:spMkLst>
        </pc:spChg>
        <pc:spChg chg="del">
          <ac:chgData name="Matthew Vieri" userId="60de70d844660832" providerId="LiveId" clId="{BC71006F-05E6-4641-8CE3-497B09A34064}" dt="2023-02-22T09:43:17.428" v="2408" actId="478"/>
          <ac:spMkLst>
            <pc:docMk/>
            <pc:sldMk cId="450744414" sldId="275"/>
            <ac:spMk id="12" creationId="{1938775B-CC4C-1CE7-D054-8695F72CF285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17" creationId="{6E5D1E2B-CAB2-D52D-AA9B-AA6D50E6FDE8}"/>
          </ac:spMkLst>
        </pc:spChg>
        <pc:spChg chg="add mod">
          <ac:chgData name="Matthew Vieri" userId="60de70d844660832" providerId="LiveId" clId="{BC71006F-05E6-4641-8CE3-497B09A34064}" dt="2023-02-22T09:51:07.774" v="2499" actId="1076"/>
          <ac:spMkLst>
            <pc:docMk/>
            <pc:sldMk cId="450744414" sldId="275"/>
            <ac:spMk id="21" creationId="{D2AC7418-6537-D530-063D-6B5C54DD3FF7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25" creationId="{96B28BE3-66A6-49AD-CDCB-521191675502}"/>
          </ac:spMkLst>
        </pc:spChg>
        <pc:spChg chg="add mod">
          <ac:chgData name="Matthew Vieri" userId="60de70d844660832" providerId="LiveId" clId="{BC71006F-05E6-4641-8CE3-497B09A34064}" dt="2023-02-22T09:46:57.506" v="2447" actId="20577"/>
          <ac:spMkLst>
            <pc:docMk/>
            <pc:sldMk cId="450744414" sldId="275"/>
            <ac:spMk id="28" creationId="{567BD2A1-9E3A-59A1-0266-84C41D070DB4}"/>
          </ac:spMkLst>
        </pc:spChg>
        <pc:spChg chg="add mod">
          <ac:chgData name="Matthew Vieri" userId="60de70d844660832" providerId="LiveId" clId="{BC71006F-05E6-4641-8CE3-497B09A34064}" dt="2023-02-22T09:51:27.762" v="2511" actId="1076"/>
          <ac:spMkLst>
            <pc:docMk/>
            <pc:sldMk cId="450744414" sldId="275"/>
            <ac:spMk id="29" creationId="{D62AD774-CFF9-9D63-E8D3-D16BEDE05ADC}"/>
          </ac:spMkLst>
        </pc:spChg>
        <pc:spChg chg="add mod">
          <ac:chgData name="Matthew Vieri" userId="60de70d844660832" providerId="LiveId" clId="{BC71006F-05E6-4641-8CE3-497B09A34064}" dt="2023-02-22T09:48:44.822" v="2481" actId="1076"/>
          <ac:spMkLst>
            <pc:docMk/>
            <pc:sldMk cId="450744414" sldId="275"/>
            <ac:spMk id="30" creationId="{93A7057B-B337-192E-A631-75D0A89CD1FC}"/>
          </ac:spMkLst>
        </pc:spChg>
        <pc:spChg chg="add mod">
          <ac:chgData name="Matthew Vieri" userId="60de70d844660832" providerId="LiveId" clId="{BC71006F-05E6-4641-8CE3-497B09A34064}" dt="2023-02-22T09:49:57.686" v="2485" actId="1076"/>
          <ac:spMkLst>
            <pc:docMk/>
            <pc:sldMk cId="450744414" sldId="275"/>
            <ac:spMk id="31" creationId="{4793CA17-295D-3ECE-4407-71B99AA460E9}"/>
          </ac:spMkLst>
        </pc:spChg>
        <pc:spChg chg="add del mod">
          <ac:chgData name="Matthew Vieri" userId="60de70d844660832" providerId="LiveId" clId="{BC71006F-05E6-4641-8CE3-497B09A34064}" dt="2023-02-22T09:48:38.344" v="2479" actId="478"/>
          <ac:spMkLst>
            <pc:docMk/>
            <pc:sldMk cId="450744414" sldId="275"/>
            <ac:spMk id="32" creationId="{BE953A7D-6CCA-A577-3EDB-619D28605D36}"/>
          </ac:spMkLst>
        </pc:spChg>
        <pc:picChg chg="add mod">
          <ac:chgData name="Matthew Vieri" userId="60de70d844660832" providerId="LiveId" clId="{BC71006F-05E6-4641-8CE3-497B09A34064}" dt="2023-02-22T09:46:44.407" v="2439" actId="1076"/>
          <ac:picMkLst>
            <pc:docMk/>
            <pc:sldMk cId="450744414" sldId="275"/>
            <ac:picMk id="3" creationId="{614B331C-7DC4-171F-6C0C-0A9C3E2047FA}"/>
          </ac:picMkLst>
        </pc:picChg>
        <pc:picChg chg="add mod">
          <ac:chgData name="Matthew Vieri" userId="60de70d844660832" providerId="LiveId" clId="{BC71006F-05E6-4641-8CE3-497B09A34064}" dt="2023-02-22T09:48:41.006" v="2480" actId="1076"/>
          <ac:picMkLst>
            <pc:docMk/>
            <pc:sldMk cId="450744414" sldId="275"/>
            <ac:picMk id="6" creationId="{46AE7927-D5B7-3600-AC2A-A6838241F1E5}"/>
          </ac:picMkLst>
        </pc:picChg>
        <pc:picChg chg="del">
          <ac:chgData name="Matthew Vieri" userId="60de70d844660832" providerId="LiveId" clId="{BC71006F-05E6-4641-8CE3-497B09A34064}" dt="2023-02-22T09:43:20.875" v="2410" actId="478"/>
          <ac:picMkLst>
            <pc:docMk/>
            <pc:sldMk cId="450744414" sldId="275"/>
            <ac:picMk id="8" creationId="{504A2D10-9868-5210-298F-4537FCD4462B}"/>
          </ac:picMkLst>
        </pc:picChg>
        <pc:picChg chg="add mod">
          <ac:chgData name="Matthew Vieri" userId="60de70d844660832" providerId="LiveId" clId="{BC71006F-05E6-4641-8CE3-497B09A34064}" dt="2023-02-22T09:49:50.334" v="2482" actId="1076"/>
          <ac:picMkLst>
            <pc:docMk/>
            <pc:sldMk cId="450744414" sldId="275"/>
            <ac:picMk id="10" creationId="{BACD19D4-0A59-5A77-C4D5-3DD7D4F9E074}"/>
          </ac:picMkLst>
        </pc:picChg>
        <pc:picChg chg="del">
          <ac:chgData name="Matthew Vieri" userId="60de70d844660832" providerId="LiveId" clId="{BC71006F-05E6-4641-8CE3-497B09A34064}" dt="2023-02-22T09:43:17.428" v="2408" actId="478"/>
          <ac:picMkLst>
            <pc:docMk/>
            <pc:sldMk cId="450744414" sldId="275"/>
            <ac:picMk id="11" creationId="{525C7934-71B7-7BB7-2714-A7612A4FF40C}"/>
          </ac:picMkLst>
        </pc:picChg>
        <pc:picChg chg="del">
          <ac:chgData name="Matthew Vieri" userId="60de70d844660832" providerId="LiveId" clId="{BC71006F-05E6-4641-8CE3-497B09A34064}" dt="2023-02-22T09:43:13.284" v="2406" actId="478"/>
          <ac:picMkLst>
            <pc:docMk/>
            <pc:sldMk cId="450744414" sldId="275"/>
            <ac:picMk id="14" creationId="{2FBE4466-199B-96A5-1289-627B0DCBB036}"/>
          </ac:picMkLst>
        </pc:picChg>
        <pc:picChg chg="add mod">
          <ac:chgData name="Matthew Vieri" userId="60de70d844660832" providerId="LiveId" clId="{BC71006F-05E6-4641-8CE3-497B09A34064}" dt="2023-02-22T09:46:50.086" v="2441" actId="14100"/>
          <ac:picMkLst>
            <pc:docMk/>
            <pc:sldMk cId="450744414" sldId="275"/>
            <ac:picMk id="15" creationId="{AA05AD28-22E5-898B-6BF5-BA918C3A932A}"/>
          </ac:picMkLst>
        </pc:picChg>
        <pc:picChg chg="del">
          <ac:chgData name="Matthew Vieri" userId="60de70d844660832" providerId="LiveId" clId="{BC71006F-05E6-4641-8CE3-497B09A34064}" dt="2023-02-22T09:43:20.224" v="2409" actId="478"/>
          <ac:picMkLst>
            <pc:docMk/>
            <pc:sldMk cId="450744414" sldId="275"/>
            <ac:picMk id="16" creationId="{7C3C011F-D61B-43FD-3BDB-A6354993431A}"/>
          </ac:picMkLst>
        </pc:picChg>
        <pc:picChg chg="del">
          <ac:chgData name="Matthew Vieri" userId="60de70d844660832" providerId="LiveId" clId="{BC71006F-05E6-4641-8CE3-497B09A34064}" dt="2023-02-22T09:43:13.284" v="2406" actId="478"/>
          <ac:picMkLst>
            <pc:docMk/>
            <pc:sldMk cId="450744414" sldId="275"/>
            <ac:picMk id="19" creationId="{069FF3D8-2378-4581-58C7-DA55AE67DBBA}"/>
          </ac:picMkLst>
        </pc:picChg>
        <pc:picChg chg="add del mod">
          <ac:chgData name="Matthew Vieri" userId="60de70d844660832" providerId="LiveId" clId="{BC71006F-05E6-4641-8CE3-497B09A34064}" dt="2023-02-22T09:51:14.537" v="2501" actId="478"/>
          <ac:picMkLst>
            <pc:docMk/>
            <pc:sldMk cId="450744414" sldId="275"/>
            <ac:picMk id="20" creationId="{CFDDA50F-7BE2-1396-8406-B0D4E801EB11}"/>
          </ac:picMkLst>
        </pc:picChg>
        <pc:picChg chg="add del mod">
          <ac:chgData name="Matthew Vieri" userId="60de70d844660832" providerId="LiveId" clId="{BC71006F-05E6-4641-8CE3-497B09A34064}" dt="2023-02-22T09:46:06.077" v="2429" actId="478"/>
          <ac:picMkLst>
            <pc:docMk/>
            <pc:sldMk cId="450744414" sldId="275"/>
            <ac:picMk id="23" creationId="{FBEE3E4E-D1EA-C3BB-9744-F363671E8662}"/>
          </ac:picMkLst>
        </pc:picChg>
        <pc:picChg chg="add mod modCrop">
          <ac:chgData name="Matthew Vieri" userId="60de70d844660832" providerId="LiveId" clId="{BC71006F-05E6-4641-8CE3-497B09A34064}" dt="2023-02-22T09:51:05.462" v="2498" actId="1076"/>
          <ac:picMkLst>
            <pc:docMk/>
            <pc:sldMk cId="450744414" sldId="275"/>
            <ac:picMk id="26" creationId="{7F427A90-D55E-A0C0-CF23-F4A1DF311BB9}"/>
          </ac:picMkLst>
        </pc:picChg>
        <pc:picChg chg="del">
          <ac:chgData name="Matthew Vieri" userId="60de70d844660832" providerId="LiveId" clId="{BC71006F-05E6-4641-8CE3-497B09A34064}" dt="2023-02-22T09:43:16.661" v="2407" actId="478"/>
          <ac:picMkLst>
            <pc:docMk/>
            <pc:sldMk cId="450744414" sldId="275"/>
            <ac:picMk id="27" creationId="{C21CB8D6-7B3D-6036-16F3-830A0E6BD376}"/>
          </ac:picMkLst>
        </pc:picChg>
        <pc:picChg chg="add mod">
          <ac:chgData name="Matthew Vieri" userId="60de70d844660832" providerId="LiveId" clId="{BC71006F-05E6-4641-8CE3-497B09A34064}" dt="2023-02-22T09:49:55.222" v="2484" actId="1076"/>
          <ac:picMkLst>
            <pc:docMk/>
            <pc:sldMk cId="450744414" sldId="275"/>
            <ac:picMk id="34" creationId="{C1B3687A-1E37-84C9-AE89-AE73A5542D1C}"/>
          </ac:picMkLst>
        </pc:picChg>
        <pc:picChg chg="add mod">
          <ac:chgData name="Matthew Vieri" userId="60de70d844660832" providerId="LiveId" clId="{BC71006F-05E6-4641-8CE3-497B09A34064}" dt="2023-02-22T09:51:17.174" v="2502" actId="1076"/>
          <ac:picMkLst>
            <pc:docMk/>
            <pc:sldMk cId="450744414" sldId="275"/>
            <ac:picMk id="36" creationId="{2C4DF7BB-D518-311D-6A86-61FED0795F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9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53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89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0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4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1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4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1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BC05-73E5-F8F3-EF02-C09056B44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Review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E79F-4800-75CF-34E3-88C1EFDC6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6025221013 – Matthew Vieri </a:t>
            </a:r>
            <a:r>
              <a:rPr lang="en-ID" dirty="0" err="1"/>
              <a:t>suriawan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067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4191F-4F62-D102-BEF6-78B17E5E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Play?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1052E-C1C4-7E08-DC77-62469EB9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bergantian</a:t>
            </a:r>
            <a:r>
              <a:rPr lang="en-US" dirty="0"/>
              <a:t>/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gilirannya</a:t>
            </a:r>
            <a:r>
              <a:rPr lang="en-US" dirty="0"/>
              <a:t> dan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negaranya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kemenangan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917A-7F00-078B-F4BE-FBE3A3186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1" t="9355" r="24322" b="-318"/>
          <a:stretch/>
        </p:blipFill>
        <p:spPr>
          <a:xfrm>
            <a:off x="6096000" y="750363"/>
            <a:ext cx="5231363" cy="52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8896E-9DF2-693B-5322-F68EDA65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gim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49E6F8-DAC3-8A77-E26B-BE4265DDF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5" y="217074"/>
            <a:ext cx="5029362" cy="282901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5F222B-DB64-05B8-0FF1-EA76C2D02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Player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Padang </a:t>
            </a:r>
            <a:r>
              <a:rPr lang="en-US" dirty="0" err="1"/>
              <a:t>pasir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Lautan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Gunung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C8CD82-2886-0E02-0A0D-26AC46E9E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6" y="3120190"/>
            <a:ext cx="5029362" cy="28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187781" cy="346264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bergiliran</a:t>
            </a:r>
            <a:r>
              <a:rPr lang="en-US" dirty="0"/>
              <a:t>/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pPr lvl="1"/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unit (</a:t>
            </a:r>
            <a:r>
              <a:rPr lang="en-US" dirty="0" err="1"/>
              <a:t>memiliki</a:t>
            </a:r>
            <a:r>
              <a:rPr lang="en-US" dirty="0"/>
              <a:t> batas </a:t>
            </a:r>
            <a:r>
              <a:rPr lang="en-US" dirty="0" err="1"/>
              <a:t>pergerakan</a:t>
            </a:r>
            <a:r>
              <a:rPr lang="en-US" dirty="0"/>
              <a:t> dan batas </a:t>
            </a:r>
            <a:r>
              <a:rPr lang="en-US" dirty="0" err="1"/>
              <a:t>aksi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(1 </a:t>
            </a:r>
            <a:r>
              <a:rPr lang="en-US" dirty="0" err="1"/>
              <a:t>kota</a:t>
            </a:r>
            <a:r>
              <a:rPr lang="en-US" dirty="0"/>
              <a:t> 1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)</a:t>
            </a:r>
          </a:p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bertemu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1 “World Wonder” dan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pemain</a:t>
            </a:r>
            <a:r>
              <a:rPr lang="en-ID" dirty="0"/>
              <a:t> lain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6C0D1-3F72-E74C-E37B-753D4A17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2" y="2006083"/>
            <a:ext cx="6155812" cy="34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187781" cy="346264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</a:t>
            </a:r>
            <a:r>
              <a:rPr lang="en-US" dirty="0" err="1"/>
              <a:t>perang</a:t>
            </a:r>
            <a:r>
              <a:rPr lang="en-US" dirty="0"/>
              <a:t>/</a:t>
            </a:r>
            <a:r>
              <a:rPr lang="en-US" dirty="0" err="1"/>
              <a:t>pertemanan</a:t>
            </a:r>
            <a:r>
              <a:rPr lang="en-US" dirty="0"/>
              <a:t>/</a:t>
            </a:r>
            <a:r>
              <a:rPr lang="en-US" dirty="0" err="1"/>
              <a:t>perdamaian</a:t>
            </a:r>
            <a:r>
              <a:rPr lang="en-US" dirty="0"/>
              <a:t>/</a:t>
            </a:r>
            <a:r>
              <a:rPr lang="en-US" dirty="0" err="1"/>
              <a:t>perjanjian</a:t>
            </a:r>
            <a:r>
              <a:rPr lang="en-US" dirty="0"/>
              <a:t>/trade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</a:t>
            </a:r>
          </a:p>
          <a:p>
            <a:r>
              <a:rPr lang="en-US" dirty="0"/>
              <a:t>Unit </a:t>
            </a:r>
            <a:r>
              <a:rPr lang="en-US" dirty="0" err="1"/>
              <a:t>pemain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wilayah negara lain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menyetujui</a:t>
            </a:r>
            <a:r>
              <a:rPr lang="en-US" dirty="0"/>
              <a:t> “Open border”</a:t>
            </a:r>
          </a:p>
          <a:p>
            <a:pPr lvl="1"/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pesisir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dan juga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laut</a:t>
            </a:r>
            <a:endParaRPr lang="en-ID" dirty="0"/>
          </a:p>
          <a:p>
            <a:pPr lvl="1"/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(</a:t>
            </a:r>
            <a:r>
              <a:rPr lang="en-ID" dirty="0" err="1"/>
              <a:t>pengecualian</a:t>
            </a:r>
            <a:r>
              <a:rPr lang="en-ID" dirty="0"/>
              <a:t> unit </a:t>
            </a:r>
            <a:r>
              <a:rPr lang="en-ID" dirty="0" err="1"/>
              <a:t>tertentu</a:t>
            </a:r>
            <a:r>
              <a:rPr lang="en-ID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6C0D1-3F72-E74C-E37B-753D4A17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2" y="2006083"/>
            <a:ext cx="6155812" cy="34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247E696-4CE3-B879-6819-BC582EDEC961}"/>
              </a:ext>
            </a:extLst>
          </p:cNvPr>
          <p:cNvSpPr txBox="1">
            <a:spLocks/>
          </p:cNvSpPr>
          <p:nvPr/>
        </p:nvSpPr>
        <p:spPr>
          <a:xfrm>
            <a:off x="5303912" y="3028028"/>
            <a:ext cx="1584175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>
                <a:solidFill>
                  <a:schemeClr val="accent1"/>
                </a:solidFill>
              </a:rPr>
              <a:t>Artefak</a:t>
            </a:r>
            <a:endParaRPr lang="en-ID" sz="36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A2D10-9868-5210-298F-4537FCD44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3" b="97687"/>
          <a:stretch/>
        </p:blipFill>
        <p:spPr>
          <a:xfrm>
            <a:off x="83975" y="848597"/>
            <a:ext cx="7026449" cy="233756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3AD5583-6FBA-17D8-C7A3-78320A8D9DEE}"/>
              </a:ext>
            </a:extLst>
          </p:cNvPr>
          <p:cNvSpPr txBox="1">
            <a:spLocks/>
          </p:cNvSpPr>
          <p:nvPr/>
        </p:nvSpPr>
        <p:spPr>
          <a:xfrm>
            <a:off x="1576872" y="1082353"/>
            <a:ext cx="2323323" cy="34626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Science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Gold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Trade route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Happiness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Golden Age point</a:t>
            </a:r>
          </a:p>
          <a:p>
            <a:pPr>
              <a:lnSpc>
                <a:spcPct val="100000"/>
              </a:lnSpc>
            </a:pPr>
            <a:endParaRPr lang="en-ID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C7934-71B7-7BB7-2714-A7612A4F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2" r="7628" b="97823"/>
          <a:stretch/>
        </p:blipFill>
        <p:spPr>
          <a:xfrm>
            <a:off x="10353480" y="275007"/>
            <a:ext cx="1543052" cy="251927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938775B-CC4C-1CE7-D054-8695F72CF285}"/>
              </a:ext>
            </a:extLst>
          </p:cNvPr>
          <p:cNvSpPr txBox="1">
            <a:spLocks/>
          </p:cNvSpPr>
          <p:nvPr/>
        </p:nvSpPr>
        <p:spPr>
          <a:xfrm>
            <a:off x="10353481" y="596669"/>
            <a:ext cx="1482622" cy="10735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Turn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Years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Score</a:t>
            </a:r>
            <a:endParaRPr lang="en-ID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E4466-199B-96A5-1289-627B0DCB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3" t="11694" b="73333"/>
          <a:stretch/>
        </p:blipFill>
        <p:spPr>
          <a:xfrm>
            <a:off x="10041988" y="1661745"/>
            <a:ext cx="2105608" cy="1800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C011F-D61B-43FD-3BDB-A63549934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t="24081" r="44591" b="46858"/>
          <a:stretch/>
        </p:blipFill>
        <p:spPr>
          <a:xfrm>
            <a:off x="279917" y="4544997"/>
            <a:ext cx="2593911" cy="1992984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E5D1E2B-CAB2-D52D-AA9B-AA6D50E6FDE8}"/>
              </a:ext>
            </a:extLst>
          </p:cNvPr>
          <p:cNvSpPr txBox="1">
            <a:spLocks/>
          </p:cNvSpPr>
          <p:nvPr/>
        </p:nvSpPr>
        <p:spPr>
          <a:xfrm>
            <a:off x="1024409" y="4144025"/>
            <a:ext cx="14826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Unit</a:t>
            </a:r>
            <a:endParaRPr lang="en-ID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9FF3D8-2378-4581-58C7-DA55AE67D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" r="89057" b="68163"/>
          <a:stretch/>
        </p:blipFill>
        <p:spPr>
          <a:xfrm>
            <a:off x="83975" y="1082353"/>
            <a:ext cx="1334278" cy="2006081"/>
          </a:xfrm>
          <a:prstGeom prst="rect">
            <a:avLst/>
          </a:prstGeom>
        </p:spPr>
      </p:pic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96B28BE3-66A6-49AD-CDCB-521191675502}"/>
              </a:ext>
            </a:extLst>
          </p:cNvPr>
          <p:cNvSpPr txBox="1">
            <a:spLocks/>
          </p:cNvSpPr>
          <p:nvPr/>
        </p:nvSpPr>
        <p:spPr>
          <a:xfrm>
            <a:off x="3437189" y="1082353"/>
            <a:ext cx="2323323" cy="34626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Culture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Tourism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Faith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Strategic Resources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1CB8D6-7B3D-6036-16F3-830A0E6BD3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t="2177" r="57908" b="66530"/>
          <a:stretch/>
        </p:blipFill>
        <p:spPr>
          <a:xfrm>
            <a:off x="8789850" y="4468468"/>
            <a:ext cx="3284377" cy="2146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CC8C3-F1E2-6F04-DC69-6BBB6552B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64" y="4624272"/>
            <a:ext cx="3402150" cy="1913709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EC7F140-45FC-72B4-E4FE-099B044D2CBD}"/>
              </a:ext>
            </a:extLst>
          </p:cNvPr>
          <p:cNvSpPr txBox="1">
            <a:spLocks/>
          </p:cNvSpPr>
          <p:nvPr/>
        </p:nvSpPr>
        <p:spPr>
          <a:xfrm>
            <a:off x="5017450" y="4223300"/>
            <a:ext cx="14826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Technology</a:t>
            </a:r>
            <a:endParaRPr lang="en-ID" sz="160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5243B21-8650-51CE-F3A1-9536025B0973}"/>
              </a:ext>
            </a:extLst>
          </p:cNvPr>
          <p:cNvSpPr txBox="1">
            <a:spLocks/>
          </p:cNvSpPr>
          <p:nvPr/>
        </p:nvSpPr>
        <p:spPr>
          <a:xfrm>
            <a:off x="9453467" y="4067496"/>
            <a:ext cx="23233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Luxury Resources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7794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Sasaran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/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kemenangan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A5CB1-D187-21A5-1F93-CDAB745E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991756"/>
            <a:ext cx="4645152" cy="802237"/>
          </a:xfrm>
        </p:spPr>
        <p:txBody>
          <a:bodyPr/>
          <a:lstStyle/>
          <a:p>
            <a:r>
              <a:rPr lang="en-US" dirty="0" err="1"/>
              <a:t>batasan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7A88F-9EB9-A0BA-7847-92BDB578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6" t="57007" r="27832" b="27755"/>
          <a:stretch/>
        </p:blipFill>
        <p:spPr>
          <a:xfrm>
            <a:off x="6412362" y="2006083"/>
            <a:ext cx="4277087" cy="1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659D78-85D0-4CC1-A704-59A3270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D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AB699D-DB7E-B841-AE90-01037E31CA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Stone Age (2008)</a:t>
            </a:r>
          </a:p>
          <a:p>
            <a:r>
              <a:rPr lang="en-ID" dirty="0"/>
              <a:t>https://boardgamegeek.com/boardgame/34635/stone-age</a:t>
            </a:r>
          </a:p>
          <a:p>
            <a:endParaRPr lang="en-ID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27131E-F147-0886-C0C3-3F4CB6DFB7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Sid Meier’s civilization V</a:t>
            </a:r>
          </a:p>
          <a:p>
            <a:r>
              <a:rPr lang="en-ID" dirty="0"/>
              <a:t>Steam (Screenshot)</a:t>
            </a:r>
          </a:p>
        </p:txBody>
      </p:sp>
    </p:spTree>
    <p:extLst>
      <p:ext uri="{BB962C8B-B14F-4D97-AF65-F5344CB8AC3E}">
        <p14:creationId xmlns:p14="http://schemas.microsoft.com/office/powerpoint/2010/main" val="311021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0B07F-1646-D91A-1E50-AD3542AC6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Stone Age (2008)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17D9BA-FB47-6B97-E7AF-F36481C66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66" y="2821492"/>
            <a:ext cx="1914401" cy="27090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D9C7AA-269D-58DE-6DFF-01BC7A89E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Sid </a:t>
            </a:r>
            <a:r>
              <a:rPr lang="en-US" dirty="0" err="1"/>
              <a:t>meier’s</a:t>
            </a:r>
            <a:r>
              <a:rPr lang="en-US" dirty="0"/>
              <a:t> civilization v</a:t>
            </a:r>
            <a:endParaRPr lang="en-ID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DEAD0D-00E7-94AA-4AE2-FBE1B954C6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07" y="2821492"/>
            <a:ext cx="2128061" cy="2664333"/>
          </a:xfrm>
        </p:spPr>
      </p:pic>
    </p:spTree>
    <p:extLst>
      <p:ext uri="{BB962C8B-B14F-4D97-AF65-F5344CB8AC3E}">
        <p14:creationId xmlns:p14="http://schemas.microsoft.com/office/powerpoint/2010/main" val="195763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7CC5A0-091C-CFA9-9925-E81663C7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Age (2008)</a:t>
            </a:r>
            <a:endParaRPr lang="en-ID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8D45A2E-97C3-8BC7-83A6-F8F43DE8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019922-FD6E-D6E6-7483-B82F89EEE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Designer	: Bernd </a:t>
            </a:r>
            <a:r>
              <a:rPr lang="en-US" dirty="0" err="1"/>
              <a:t>Brunnhofer</a:t>
            </a:r>
            <a:endParaRPr lang="en-US" dirty="0"/>
          </a:p>
          <a:p>
            <a:r>
              <a:rPr lang="en-US" dirty="0"/>
              <a:t>Artist	: Michael Menzel</a:t>
            </a:r>
          </a:p>
          <a:p>
            <a:r>
              <a:rPr lang="en-US" dirty="0"/>
              <a:t>Board game</a:t>
            </a:r>
          </a:p>
          <a:p>
            <a:r>
              <a:rPr lang="en-US" dirty="0"/>
              <a:t>Pemain </a:t>
            </a:r>
            <a:r>
              <a:rPr lang="en-US" dirty="0" err="1"/>
              <a:t>mengasumsikan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pada </a:t>
            </a:r>
            <a:r>
              <a:rPr lang="en-US" dirty="0" err="1"/>
              <a:t>jaman</a:t>
            </a:r>
            <a:r>
              <a:rPr lang="en-US" dirty="0"/>
              <a:t> batu yang mana pemain </a:t>
            </a:r>
            <a:r>
              <a:rPr lang="en-US" dirty="0" err="1"/>
              <a:t>mengumpulkan</a:t>
            </a:r>
            <a:r>
              <a:rPr lang="en-US" dirty="0"/>
              <a:t> </a:t>
            </a:r>
            <a:r>
              <a:rPr lang="en-US" dirty="0" err="1"/>
              <a:t>kayu</a:t>
            </a:r>
            <a:r>
              <a:rPr lang="en-US" dirty="0"/>
              <a:t>, </a:t>
            </a:r>
            <a:r>
              <a:rPr lang="en-US" dirty="0" err="1"/>
              <a:t>memecahkan</a:t>
            </a:r>
            <a:r>
              <a:rPr lang="en-US" dirty="0"/>
              <a:t> batu dan </a:t>
            </a:r>
            <a:r>
              <a:rPr lang="en-US" dirty="0" err="1"/>
              <a:t>mencuci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sungai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171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3D239-AB3B-5B2A-41E1-CCC64185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play?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D2E0A5-1D3C-CA5E-DC1A-BBC0576AF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18388" cy="34506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bergiliran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figure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lokasi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figure </a:t>
            </a:r>
            <a:r>
              <a:rPr lang="en-US" dirty="0" err="1"/>
              <a:t>mereka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“</a:t>
            </a:r>
            <a:r>
              <a:rPr lang="en-US" dirty="0" err="1"/>
              <a:t>makan</a:t>
            </a:r>
            <a:r>
              <a:rPr lang="en-US" dirty="0"/>
              <a:t>”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mereka</a:t>
            </a:r>
            <a:endParaRPr lang="en-US" dirty="0"/>
          </a:p>
          <a:p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82B361-FB3D-131C-B1A4-7570BFAA2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2142139"/>
            <a:ext cx="4215764" cy="31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0A6-7F7F-2482-F6BC-CE8D2332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Gim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E8ACE-D528-3090-4D9C-CC5683873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Game area (</a:t>
            </a:r>
            <a:r>
              <a:rPr lang="en-US" dirty="0" err="1"/>
              <a:t>Fisik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lokasi</a:t>
            </a:r>
            <a:r>
              <a:rPr lang="en-US" dirty="0"/>
              <a:t>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building 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civilization 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player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A96027-4290-84AD-A2E4-921092B1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1134995"/>
            <a:ext cx="6013450" cy="3986348"/>
          </a:xfrm>
        </p:spPr>
      </p:pic>
    </p:spTree>
    <p:extLst>
      <p:ext uri="{BB962C8B-B14F-4D97-AF65-F5344CB8AC3E}">
        <p14:creationId xmlns:p14="http://schemas.microsoft.com/office/powerpoint/2010/main" val="94419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figure pada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figure </a:t>
            </a:r>
            <a:r>
              <a:rPr lang="en-US" dirty="0" err="1"/>
              <a:t>terpakai</a:t>
            </a:r>
            <a:endParaRPr lang="en-US" dirty="0"/>
          </a:p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ditaruh</a:t>
            </a:r>
            <a:r>
              <a:rPr lang="en-US" dirty="0"/>
              <a:t> figure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penuh</a:t>
            </a:r>
            <a:endParaRPr lang="en-US" dirty="0"/>
          </a:p>
          <a:p>
            <a:r>
              <a:rPr lang="en-ID" dirty="0"/>
              <a:t>Bila </a:t>
            </a:r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</a:t>
            </a:r>
            <a:r>
              <a:rPr lang="en-ID" dirty="0"/>
              <a:t> food,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digantikan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resources</a:t>
            </a:r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resources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 per resources dan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lemparan</a:t>
            </a:r>
            <a:r>
              <a:rPr lang="en-ID" dirty="0"/>
              <a:t> </a:t>
            </a:r>
            <a:r>
              <a:rPr lang="en-ID" dirty="0" err="1"/>
              <a:t>dadu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0E5C3-A7EA-F376-1B98-B921E48E0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52" y="2202025"/>
            <a:ext cx="3813266" cy="28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247E696-4CE3-B879-6819-BC582EDEC961}"/>
              </a:ext>
            </a:extLst>
          </p:cNvPr>
          <p:cNvSpPr txBox="1">
            <a:spLocks/>
          </p:cNvSpPr>
          <p:nvPr/>
        </p:nvSpPr>
        <p:spPr>
          <a:xfrm>
            <a:off x="5287585" y="3028028"/>
            <a:ext cx="1616830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>
                <a:solidFill>
                  <a:schemeClr val="accent1"/>
                </a:solidFill>
              </a:rPr>
              <a:t>Artefak</a:t>
            </a:r>
            <a:endParaRPr lang="en-ID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B331C-7DC4-171F-6C0C-0A9C3E20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0" y="1677662"/>
            <a:ext cx="2540579" cy="186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E7927-D5B7-3600-AC2A-A6838241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2" y="4608595"/>
            <a:ext cx="1435427" cy="1905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D19D4-0A59-5A77-C4D5-3DD7D4F9E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98" y="4569121"/>
            <a:ext cx="2540579" cy="1905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05AD28-22E5-898B-6BF5-BA918C3A9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3" y="4598324"/>
            <a:ext cx="2880759" cy="1915705"/>
          </a:xfrm>
          <a:prstGeom prst="rect">
            <a:avLst/>
          </a:prstGeom>
        </p:spPr>
      </p:pic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D2AC7418-6537-D530-063D-6B5C54DD3FF7}"/>
              </a:ext>
            </a:extLst>
          </p:cNvPr>
          <p:cNvSpPr txBox="1">
            <a:spLocks/>
          </p:cNvSpPr>
          <p:nvPr/>
        </p:nvSpPr>
        <p:spPr>
          <a:xfrm>
            <a:off x="5438661" y="958941"/>
            <a:ext cx="1081405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Score</a:t>
            </a:r>
          </a:p>
          <a:p>
            <a:pPr lvl="1"/>
            <a:endParaRPr lang="en-ID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427A90-D55E-A0C0-CF23-F4A1DF311B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 b="89305"/>
          <a:stretch/>
        </p:blipFill>
        <p:spPr>
          <a:xfrm>
            <a:off x="1522642" y="320410"/>
            <a:ext cx="8913445" cy="638531"/>
          </a:xfrm>
          <a:prstGeom prst="rect">
            <a:avLst/>
          </a:prstGeom>
        </p:spPr>
      </p:pic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567BD2A1-9E3A-59A1-0266-84C41D070DB4}"/>
              </a:ext>
            </a:extLst>
          </p:cNvPr>
          <p:cNvSpPr txBox="1">
            <a:spLocks/>
          </p:cNvSpPr>
          <p:nvPr/>
        </p:nvSpPr>
        <p:spPr>
          <a:xfrm>
            <a:off x="1034516" y="3540491"/>
            <a:ext cx="1081405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Dadu</a:t>
            </a:r>
            <a:endParaRPr lang="en-US" dirty="0"/>
          </a:p>
          <a:p>
            <a:pPr lvl="1"/>
            <a:endParaRPr lang="en-ID" dirty="0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D62AD774-CFF9-9D63-E8D3-D16BEDE05ADC}"/>
              </a:ext>
            </a:extLst>
          </p:cNvPr>
          <p:cNvSpPr txBox="1">
            <a:spLocks/>
          </p:cNvSpPr>
          <p:nvPr/>
        </p:nvSpPr>
        <p:spPr>
          <a:xfrm>
            <a:off x="9407520" y="3540491"/>
            <a:ext cx="2057131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Figures &amp; Tool</a:t>
            </a:r>
            <a:endParaRPr lang="en-ID" dirty="0"/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93A7057B-B337-192E-A631-75D0A89CD1FC}"/>
              </a:ext>
            </a:extLst>
          </p:cNvPr>
          <p:cNvSpPr txBox="1">
            <a:spLocks/>
          </p:cNvSpPr>
          <p:nvPr/>
        </p:nvSpPr>
        <p:spPr>
          <a:xfrm>
            <a:off x="2227114" y="4155461"/>
            <a:ext cx="1180054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Food</a:t>
            </a:r>
            <a:endParaRPr lang="en-ID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793CA17-295D-3ECE-4407-71B99AA460E9}"/>
              </a:ext>
            </a:extLst>
          </p:cNvPr>
          <p:cNvSpPr txBox="1">
            <a:spLocks/>
          </p:cNvSpPr>
          <p:nvPr/>
        </p:nvSpPr>
        <p:spPr>
          <a:xfrm>
            <a:off x="8511370" y="4101386"/>
            <a:ext cx="1482656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Resources</a:t>
            </a:r>
            <a:endParaRPr lang="en-ID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B3687A-1E37-84C9-AE89-AE73A5542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34" y="4598324"/>
            <a:ext cx="2515173" cy="19054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DF7BB-D518-311D-6A86-61FED0795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7" y="1523565"/>
            <a:ext cx="2540579" cy="19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Sasaran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/>
          <a:lstStyle/>
          <a:p>
            <a:r>
              <a:rPr lang="en-US" dirty="0" err="1"/>
              <a:t>Mencapai</a:t>
            </a:r>
            <a:r>
              <a:rPr lang="en-US" dirty="0"/>
              <a:t> score </a:t>
            </a:r>
            <a:r>
              <a:rPr lang="en-US" dirty="0" err="1"/>
              <a:t>tertinggi</a:t>
            </a:r>
            <a:endParaRPr lang="en-US" dirty="0"/>
          </a:p>
          <a:p>
            <a:pPr lvl="1"/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game </a:t>
            </a:r>
            <a:r>
              <a:rPr lang="en-US" dirty="0" err="1"/>
              <a:t>berakhir</a:t>
            </a:r>
            <a:r>
              <a:rPr lang="en-US" dirty="0"/>
              <a:t> </a:t>
            </a:r>
            <a:r>
              <a:rPr lang="en-US" dirty="0" err="1"/>
              <a:t>tercapai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A5CB1-D187-21A5-1F93-CDAB745E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991756"/>
            <a:ext cx="4645152" cy="802237"/>
          </a:xfrm>
        </p:spPr>
        <p:txBody>
          <a:bodyPr/>
          <a:lstStyle/>
          <a:p>
            <a:r>
              <a:rPr lang="en-US" dirty="0" err="1"/>
              <a:t>batasan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E52340-F49A-2997-48E5-018DE7E6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005497"/>
            <a:ext cx="4645152" cy="3453366"/>
          </a:xfrm>
        </p:spPr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civilization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4 tile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ronde</a:t>
            </a:r>
          </a:p>
          <a:p>
            <a:r>
              <a:rPr lang="en-ID" dirty="0" err="1"/>
              <a:t>Setidaknya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tile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habis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9A376-AD1C-A12E-1111-97E68407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4165630"/>
            <a:ext cx="2928896" cy="1581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4410F-F9F0-E63C-3748-F8C5E415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48" y="4146020"/>
            <a:ext cx="2540579" cy="15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33B952-0F8F-25EC-9180-B6519577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 </a:t>
            </a:r>
            <a:r>
              <a:rPr lang="en-US" dirty="0" err="1"/>
              <a:t>meier’s</a:t>
            </a:r>
            <a:r>
              <a:rPr lang="en-US" dirty="0"/>
              <a:t> civilization v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5B6760-788D-36B5-EAC2-5EEBAE267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D" dirty="0"/>
              <a:t>Developed oleh </a:t>
            </a:r>
            <a:r>
              <a:rPr lang="en-ID" dirty="0" err="1"/>
              <a:t>Firaxis</a:t>
            </a:r>
            <a:r>
              <a:rPr lang="en-ID" dirty="0"/>
              <a:t> Games</a:t>
            </a:r>
          </a:p>
          <a:p>
            <a:r>
              <a:rPr lang="en-ID" dirty="0"/>
              <a:t>4X game (Explore, Expand, Exploit, Exterminate)</a:t>
            </a:r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memimpin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peradaban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jaman</a:t>
            </a:r>
            <a:r>
              <a:rPr lang="en-ID" dirty="0"/>
              <a:t> </a:t>
            </a:r>
            <a:r>
              <a:rPr lang="en-ID" dirty="0" err="1"/>
              <a:t>prasejarah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jaman</a:t>
            </a:r>
            <a:r>
              <a:rPr lang="en-ID" dirty="0"/>
              <a:t> modern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DCAA39-C0EB-D479-29CA-213180D5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7483" r="50275" b="71166"/>
          <a:stretch/>
        </p:blipFill>
        <p:spPr>
          <a:xfrm>
            <a:off x="5264449" y="2096700"/>
            <a:ext cx="6535332" cy="1898780"/>
          </a:xfrm>
        </p:spPr>
      </p:pic>
    </p:spTree>
    <p:extLst>
      <p:ext uri="{BB962C8B-B14F-4D97-AF65-F5344CB8AC3E}">
        <p14:creationId xmlns:p14="http://schemas.microsoft.com/office/powerpoint/2010/main" val="35048464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242</TotalTime>
  <Words>438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Game Review</vt:lpstr>
      <vt:lpstr>PowerPoint Presentation</vt:lpstr>
      <vt:lpstr>Stone Age (2008)</vt:lpstr>
      <vt:lpstr>How to play?</vt:lpstr>
      <vt:lpstr>Ruang Gim</vt:lpstr>
      <vt:lpstr>PowerPoint Presentation</vt:lpstr>
      <vt:lpstr>PowerPoint Presentation</vt:lpstr>
      <vt:lpstr>PowerPoint Presentation</vt:lpstr>
      <vt:lpstr>Sid meier’s civilization v</vt:lpstr>
      <vt:lpstr>How To Play?</vt:lpstr>
      <vt:lpstr>Ruang gim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Review</dc:title>
  <dc:creator>Matthew Vieri</dc:creator>
  <cp:lastModifiedBy>Matthew Vieri</cp:lastModifiedBy>
  <cp:revision>2</cp:revision>
  <dcterms:created xsi:type="dcterms:W3CDTF">2023-02-22T03:10:46Z</dcterms:created>
  <dcterms:modified xsi:type="dcterms:W3CDTF">2023-03-02T05:21:53Z</dcterms:modified>
</cp:coreProperties>
</file>